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3.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5.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6.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74" r:id="rId2"/>
    <p:sldMasterId id="2147483887" r:id="rId3"/>
    <p:sldMasterId id="2147483899" r:id="rId4"/>
    <p:sldMasterId id="2147483963" r:id="rId5"/>
    <p:sldMasterId id="2147484001" r:id="rId6"/>
    <p:sldMasterId id="2147484044" r:id="rId7"/>
    <p:sldMasterId id="2147484081" r:id="rId8"/>
    <p:sldMasterId id="2147484085" r:id="rId9"/>
    <p:sldMasterId id="2147484092" r:id="rId10"/>
    <p:sldMasterId id="2147484100" r:id="rId11"/>
    <p:sldMasterId id="2147484103" r:id="rId12"/>
    <p:sldMasterId id="2147484225" r:id="rId13"/>
    <p:sldMasterId id="2147484260" r:id="rId14"/>
    <p:sldMasterId id="2147484301" r:id="rId15"/>
    <p:sldMasterId id="2147484347" r:id="rId16"/>
    <p:sldMasterId id="2147484351" r:id="rId17"/>
  </p:sldMasterIdLst>
  <p:notesMasterIdLst>
    <p:notesMasterId r:id="rId57"/>
  </p:notesMasterIdLst>
  <p:sldIdLst>
    <p:sldId id="342" r:id="rId18"/>
    <p:sldId id="367" r:id="rId19"/>
    <p:sldId id="369" r:id="rId20"/>
    <p:sldId id="407" r:id="rId21"/>
    <p:sldId id="408" r:id="rId22"/>
    <p:sldId id="406" r:id="rId23"/>
    <p:sldId id="399" r:id="rId24"/>
    <p:sldId id="418" r:id="rId25"/>
    <p:sldId id="421" r:id="rId26"/>
    <p:sldId id="422" r:id="rId27"/>
    <p:sldId id="420" r:id="rId28"/>
    <p:sldId id="417" r:id="rId29"/>
    <p:sldId id="416" r:id="rId30"/>
    <p:sldId id="424" r:id="rId31"/>
    <p:sldId id="423" r:id="rId32"/>
    <p:sldId id="378" r:id="rId33"/>
    <p:sldId id="400" r:id="rId34"/>
    <p:sldId id="433" r:id="rId35"/>
    <p:sldId id="403" r:id="rId36"/>
    <p:sldId id="409" r:id="rId37"/>
    <p:sldId id="370" r:id="rId38"/>
    <p:sldId id="395" r:id="rId39"/>
    <p:sldId id="404" r:id="rId40"/>
    <p:sldId id="385" r:id="rId41"/>
    <p:sldId id="396" r:id="rId42"/>
    <p:sldId id="376" r:id="rId43"/>
    <p:sldId id="425" r:id="rId44"/>
    <p:sldId id="429" r:id="rId45"/>
    <p:sldId id="430" r:id="rId46"/>
    <p:sldId id="381" r:id="rId47"/>
    <p:sldId id="426" r:id="rId48"/>
    <p:sldId id="432" r:id="rId49"/>
    <p:sldId id="431" r:id="rId50"/>
    <p:sldId id="427" r:id="rId51"/>
    <p:sldId id="377" r:id="rId52"/>
    <p:sldId id="380" r:id="rId53"/>
    <p:sldId id="419" r:id="rId54"/>
    <p:sldId id="375" r:id="rId55"/>
    <p:sldId id="371" r:id="rId56"/>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2D313D"/>
    <a:srgbClr val="E25365"/>
    <a:srgbClr val="E2AF32"/>
    <a:srgbClr val="1575A8"/>
    <a:srgbClr val="25A982"/>
    <a:srgbClr val="977215"/>
    <a:srgbClr val="886091"/>
    <a:srgbClr val="0D4463"/>
    <a:srgbClr val="4E3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3763" autoAdjust="0"/>
  </p:normalViewPr>
  <p:slideViewPr>
    <p:cSldViewPr>
      <p:cViewPr varScale="1">
        <p:scale>
          <a:sx n="86" d="100"/>
          <a:sy n="86" d="100"/>
        </p:scale>
        <p:origin x="2346" y="60"/>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8" Type="http://schemas.openxmlformats.org/officeDocument/2006/relationships/slideMaster" Target="slideMasters/slideMaster8.xml"/><Relationship Id="rId51" Type="http://schemas.openxmlformats.org/officeDocument/2006/relationships/slide" Target="slides/slide3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viewProps" Target="view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C8CD237A-7D25-40B5-A33C-EE8800C11585}" type="datetimeFigureOut">
              <a:rPr lang="ja-JP" altLang="en-US" smtClean="0"/>
              <a:pPr/>
              <a:t>2019/3/10</a:t>
            </a:fld>
            <a:endParaRPr lang="ja-JP"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245BA46-1944-4AFE-83E6-224DE9FD1B8C}" type="slidenum">
              <a:rPr lang="ja-JP" altLang="en-US" smtClean="0"/>
              <a:pPr/>
              <a:t>‹#›</a:t>
            </a:fld>
            <a:endParaRPr lang="ja-JP" altLang="en-US"/>
          </a:p>
        </p:txBody>
      </p:sp>
    </p:spTree>
    <p:extLst>
      <p:ext uri="{BB962C8B-B14F-4D97-AF65-F5344CB8AC3E}">
        <p14:creationId xmlns:p14="http://schemas.microsoft.com/office/powerpoint/2010/main" val="17339393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Arial" pitchFamily="34" charset="0"/>
        <a:ea typeface="+mn-ea"/>
        <a:cs typeface="+mn-cs"/>
      </a:defRPr>
    </a:lvl1pPr>
    <a:lvl2pPr marL="457200" algn="l" defTabSz="914400" rtl="0" eaLnBrk="1" latinLnBrk="0" hangingPunct="1">
      <a:defRPr kumimoji="1" sz="1200" kern="1200">
        <a:solidFill>
          <a:schemeClr val="tx1"/>
        </a:solidFill>
        <a:latin typeface="Arial" pitchFamily="34" charset="0"/>
        <a:ea typeface="+mn-ea"/>
        <a:cs typeface="+mn-cs"/>
      </a:defRPr>
    </a:lvl2pPr>
    <a:lvl3pPr marL="914400" algn="l" defTabSz="914400" rtl="0" eaLnBrk="1" latinLnBrk="0" hangingPunct="1">
      <a:defRPr kumimoji="1" sz="1200" kern="1200">
        <a:solidFill>
          <a:schemeClr val="tx1"/>
        </a:solidFill>
        <a:latin typeface="Arial" pitchFamily="34" charset="0"/>
        <a:ea typeface="+mn-ea"/>
        <a:cs typeface="+mn-cs"/>
      </a:defRPr>
    </a:lvl3pPr>
    <a:lvl4pPr marL="1371600" algn="l" defTabSz="914400" rtl="0" eaLnBrk="1" latinLnBrk="0" hangingPunct="1">
      <a:defRPr kumimoji="1" sz="1200" kern="1200">
        <a:solidFill>
          <a:schemeClr val="tx1"/>
        </a:solidFill>
        <a:latin typeface="Arial" pitchFamily="34" charset="0"/>
        <a:ea typeface="+mn-ea"/>
        <a:cs typeface="+mn-cs"/>
      </a:defRPr>
    </a:lvl4pPr>
    <a:lvl5pPr marL="1828800" algn="l" defTabSz="914400" rtl="0" eaLnBrk="1" latinLnBrk="0" hangingPunct="1">
      <a:defRPr kumimoji="1" sz="12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sz="1200" kern="1200" dirty="0" err="1" smtClean="0">
                <a:solidFill>
                  <a:schemeClr val="tx1"/>
                </a:solidFill>
                <a:effectLst/>
                <a:latin typeface="Arial" pitchFamily="34" charset="0"/>
                <a:ea typeface="+mn-ea"/>
                <a:cs typeface="+mn-cs"/>
              </a:rPr>
              <a:t>Nếu</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như</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tôi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một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tín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đồ</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về</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lập</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trình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thì</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hẳn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trải</a:t>
            </a:r>
            <a:r>
              <a:rPr kumimoji="1" lang="en-US" sz="1200" kern="1200" dirty="0" smtClean="0">
                <a:solidFill>
                  <a:schemeClr val="tx1"/>
                </a:solidFill>
                <a:effectLst/>
                <a:latin typeface="Arial" pitchFamily="34" charset="0"/>
                <a:ea typeface="+mn-ea"/>
                <a:cs typeface="+mn-cs"/>
              </a:rPr>
              <a:t> qua 3 </a:t>
            </a:r>
            <a:r>
              <a:rPr kumimoji="1" lang="en-US" sz="1200" kern="1200" dirty="0" err="1" smtClean="0">
                <a:solidFill>
                  <a:schemeClr val="tx1"/>
                </a:solidFill>
                <a:effectLst/>
                <a:latin typeface="Arial" pitchFamily="34" charset="0"/>
                <a:ea typeface="+mn-ea"/>
                <a:cs typeface="+mn-cs"/>
              </a:rPr>
              <a:t>khung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cảm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xúc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mỗi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nghe</a:t>
            </a:r>
            <a:r>
              <a:rPr kumimoji="1" lang="en-US" sz="1200" kern="1200" dirty="0" smtClean="0">
                <a:solidFill>
                  <a:schemeClr val="tx1"/>
                </a:solidFill>
                <a:effectLst/>
                <a:latin typeface="Arial" pitchFamily="34" charset="0"/>
                <a:ea typeface="+mn-ea"/>
                <a:cs typeface="+mn-cs"/>
              </a:rPr>
              <a:t> tin </a:t>
            </a:r>
            <a:r>
              <a:rPr kumimoji="1" lang="en-US" sz="1200" kern="1200" dirty="0" err="1" smtClean="0">
                <a:solidFill>
                  <a:schemeClr val="tx1"/>
                </a:solidFill>
                <a:effectLst/>
                <a:latin typeface="Arial" pitchFamily="34" charset="0"/>
                <a:ea typeface="+mn-ea"/>
                <a:cs typeface="+mn-cs"/>
              </a:rPr>
              <a:t>công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nghệ</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xuất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hiện</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1/ </a:t>
            </a:r>
            <a:r>
              <a:rPr kumimoji="1" lang="en-US" sz="1200" kern="1200" dirty="0" err="1" smtClean="0">
                <a:solidFill>
                  <a:schemeClr val="tx1"/>
                </a:solidFill>
                <a:effectLst/>
                <a:latin typeface="Arial" pitchFamily="34" charset="0"/>
                <a:ea typeface="+mn-ea"/>
                <a:cs typeface="+mn-cs"/>
              </a:rPr>
              <a:t>Chán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nản</a:t>
            </a:r>
            <a:r>
              <a:rPr kumimoji="1" lang="en-US" sz="1200" kern="1200" dirty="0" smtClean="0">
                <a:solidFill>
                  <a:schemeClr val="tx1"/>
                </a:solidFill>
                <a:effectLst/>
                <a:latin typeface="Arial" pitchFamily="34" charset="0"/>
                <a:ea typeface="+mn-ea"/>
                <a:cs typeface="+mn-cs"/>
              </a:rPr>
              <a:t>:</a:t>
            </a:r>
          </a:p>
          <a:p>
            <a:r>
              <a:rPr kumimoji="1" lang="en-US" sz="1200" kern="1200" dirty="0" err="1" smtClean="0">
                <a:solidFill>
                  <a:schemeClr val="tx1"/>
                </a:solidFill>
                <a:effectLst/>
                <a:latin typeface="Arial" pitchFamily="34" charset="0"/>
                <a:ea typeface="+mn-ea"/>
                <a:cs typeface="+mn-cs"/>
              </a:rPr>
              <a:t>Lại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thêm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một</a:t>
            </a:r>
            <a:r>
              <a:rPr kumimoji="1" lang="en-US" sz="1200" kern="1200" dirty="0" smtClean="0">
                <a:solidFill>
                  <a:schemeClr val="tx1"/>
                </a:solidFill>
                <a:effectLst/>
                <a:latin typeface="Arial" pitchFamily="34" charset="0"/>
                <a:ea typeface="+mn-ea"/>
                <a:cs typeface="+mn-cs"/>
              </a:rPr>
              <a:t> JavaScript library?! Sao </a:t>
            </a:r>
            <a:r>
              <a:rPr kumimoji="1" lang="en-US" sz="1200" kern="1200" dirty="0" err="1" smtClean="0">
                <a:solidFill>
                  <a:schemeClr val="tx1"/>
                </a:solidFill>
                <a:effectLst/>
                <a:latin typeface="Arial" pitchFamily="34" charset="0"/>
                <a:ea typeface="+mn-ea"/>
                <a:cs typeface="+mn-cs"/>
              </a:rPr>
              <a:t>không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xài</a:t>
            </a:r>
            <a:r>
              <a:rPr kumimoji="1" lang="en-US" sz="1200" kern="1200" dirty="0" smtClean="0">
                <a:solidFill>
                  <a:schemeClr val="tx1"/>
                </a:solidFill>
                <a:effectLst/>
                <a:latin typeface="Arial" pitchFamily="34" charset="0"/>
                <a:ea typeface="+mn-ea"/>
                <a:cs typeface="+mn-cs"/>
              </a:rPr>
              <a:t> jQuery </a:t>
            </a:r>
            <a:r>
              <a:rPr kumimoji="1" lang="en-US" sz="1200" kern="1200" dirty="0" err="1" smtClean="0">
                <a:solidFill>
                  <a:schemeClr val="tx1"/>
                </a:solidFill>
                <a:effectLst/>
                <a:latin typeface="Arial" pitchFamily="34" charset="0"/>
                <a:ea typeface="+mn-ea"/>
                <a:cs typeface="+mn-cs"/>
              </a:rPr>
              <a:t>quách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cho</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rồi</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2/ </a:t>
            </a:r>
            <a:r>
              <a:rPr kumimoji="1" lang="en-US" sz="1200" kern="1200" dirty="0" err="1" smtClean="0">
                <a:solidFill>
                  <a:schemeClr val="tx1"/>
                </a:solidFill>
                <a:effectLst/>
                <a:latin typeface="Arial" pitchFamily="34" charset="0"/>
                <a:ea typeface="+mn-ea"/>
                <a:cs typeface="+mn-cs"/>
              </a:rPr>
              <a:t>Quan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tâm</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Hmm, </a:t>
            </a:r>
            <a:r>
              <a:rPr kumimoji="1" lang="en-US" sz="1200" kern="1200" dirty="0" err="1" smtClean="0">
                <a:solidFill>
                  <a:schemeClr val="tx1"/>
                </a:solidFill>
                <a:effectLst/>
                <a:latin typeface="Arial" pitchFamily="34" charset="0"/>
                <a:ea typeface="+mn-ea"/>
                <a:cs typeface="+mn-cs"/>
              </a:rPr>
              <a:t>cũng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được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đấy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để</a:t>
            </a:r>
            <a:r>
              <a:rPr kumimoji="1" lang="en-US" sz="1200" kern="1200" dirty="0" smtClean="0">
                <a:solidFill>
                  <a:schemeClr val="tx1"/>
                </a:solidFill>
                <a:effectLst/>
                <a:latin typeface="Arial" pitchFamily="34" charset="0"/>
                <a:ea typeface="+mn-ea"/>
                <a:cs typeface="+mn-cs"/>
              </a:rPr>
              <a:t> check </a:t>
            </a:r>
            <a:r>
              <a:rPr kumimoji="1" lang="en-US" sz="1200" kern="1200" dirty="0" err="1" smtClean="0">
                <a:solidFill>
                  <a:schemeClr val="tx1"/>
                </a:solidFill>
                <a:effectLst/>
                <a:latin typeface="Arial" pitchFamily="34" charset="0"/>
                <a:ea typeface="+mn-ea"/>
                <a:cs typeface="+mn-cs"/>
              </a:rPr>
              <a:t>thử</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cái</a:t>
            </a:r>
            <a:r>
              <a:rPr kumimoji="1" lang="en-US" sz="1200" kern="1200" dirty="0" smtClean="0">
                <a:solidFill>
                  <a:schemeClr val="tx1"/>
                </a:solidFill>
                <a:effectLst/>
                <a:latin typeface="Arial" pitchFamily="34" charset="0"/>
                <a:ea typeface="+mn-ea"/>
                <a:cs typeface="+mn-cs"/>
              </a:rPr>
              <a:t> library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này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xem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sao</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3/ </a:t>
            </a:r>
            <a:r>
              <a:rPr kumimoji="1" lang="en-US" sz="1200" kern="1200" dirty="0" err="1" smtClean="0">
                <a:solidFill>
                  <a:schemeClr val="tx1"/>
                </a:solidFill>
                <a:effectLst/>
                <a:latin typeface="Arial" pitchFamily="34" charset="0"/>
                <a:ea typeface="+mn-ea"/>
                <a:cs typeface="+mn-cs"/>
              </a:rPr>
              <a:t>Hoảng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loạn</a:t>
            </a:r>
            <a:r>
              <a:rPr kumimoji="1" lang="en-US" sz="1200" kern="1200" dirty="0" smtClean="0">
                <a:solidFill>
                  <a:schemeClr val="tx1"/>
                </a:solidFill>
                <a:effectLst/>
                <a:latin typeface="Arial" pitchFamily="34" charset="0"/>
                <a:ea typeface="+mn-ea"/>
                <a:cs typeface="+mn-cs"/>
              </a:rPr>
              <a:t>:</a:t>
            </a:r>
          </a:p>
          <a:p>
            <a:r>
              <a:rPr kumimoji="1" lang="en-US" sz="1200" kern="1200" dirty="0" err="1" smtClean="0">
                <a:solidFill>
                  <a:schemeClr val="tx1"/>
                </a:solidFill>
                <a:effectLst/>
                <a:latin typeface="Arial" pitchFamily="34" charset="0"/>
                <a:ea typeface="+mn-ea"/>
                <a:cs typeface="+mn-cs"/>
              </a:rPr>
              <a:t>Thôi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rồi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hoặc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phải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biết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xài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thằng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này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thì</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chỉ</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nước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hửi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khói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tụi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khác</a:t>
            </a:r>
            <a:r>
              <a:rPr kumimoji="1" lang="en-US" sz="1200" kern="1200" dirty="0" smtClean="0">
                <a:solidFill>
                  <a:schemeClr val="tx1"/>
                </a:solidFill>
                <a:effectLst/>
                <a:latin typeface="Arial" pitchFamily="34" charset="0"/>
                <a:ea typeface="+mn-ea"/>
                <a:cs typeface="+mn-cs"/>
              </a:rPr>
              <a:t>!</a:t>
            </a:r>
          </a:p>
          <a:p>
            <a:r>
              <a:rPr kumimoji="1" lang="en-US" sz="1200" kern="1200" dirty="0" err="1" smtClean="0">
                <a:solidFill>
                  <a:schemeClr val="tx1"/>
                </a:solidFill>
                <a:effectLst/>
                <a:latin typeface="Arial" pitchFamily="34" charset="0"/>
                <a:ea typeface="+mn-ea"/>
                <a:cs typeface="+mn-cs"/>
              </a:rPr>
              <a:t>Cách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để</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giữ</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phải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phát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điên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lên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trải</a:t>
            </a:r>
            <a:r>
              <a:rPr kumimoji="1" lang="en-US" sz="1200" kern="1200" dirty="0" smtClean="0">
                <a:solidFill>
                  <a:schemeClr val="tx1"/>
                </a:solidFill>
                <a:effectLst/>
                <a:latin typeface="Arial" pitchFamily="34" charset="0"/>
                <a:ea typeface="+mn-ea"/>
                <a:cs typeface="+mn-cs"/>
              </a:rPr>
              <a:t> qua 3 </a:t>
            </a:r>
            <a:r>
              <a:rPr kumimoji="1" lang="en-US" sz="1200" kern="1200" dirty="0" err="1" smtClean="0">
                <a:solidFill>
                  <a:schemeClr val="tx1"/>
                </a:solidFill>
                <a:effectLst/>
                <a:latin typeface="Arial" pitchFamily="34" charset="0"/>
                <a:ea typeface="+mn-ea"/>
                <a:cs typeface="+mn-cs"/>
              </a:rPr>
              <a:t>giai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đoạn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trên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phải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học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được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những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thứ</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mẻ</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ngay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giữa</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giai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đoạn</a:t>
            </a:r>
            <a:r>
              <a:rPr kumimoji="1" lang="en-US" sz="1200" kern="1200" dirty="0" smtClean="0">
                <a:solidFill>
                  <a:schemeClr val="tx1"/>
                </a:solidFill>
                <a:effectLst/>
                <a:latin typeface="Arial" pitchFamily="34" charset="0"/>
                <a:ea typeface="+mn-ea"/>
                <a:cs typeface="+mn-cs"/>
              </a:rPr>
              <a:t> 2 </a:t>
            </a:r>
            <a:r>
              <a:rPr kumimoji="1" lang="en-US" sz="1200" kern="1200" dirty="0" err="1" smtClean="0">
                <a:solidFill>
                  <a:schemeClr val="tx1"/>
                </a:solidFill>
                <a:effectLst/>
                <a:latin typeface="Arial" pitchFamily="34" charset="0"/>
                <a:ea typeface="+mn-ea"/>
                <a:cs typeface="+mn-cs"/>
              </a:rPr>
              <a:t>và</a:t>
            </a:r>
            <a:r>
              <a:rPr kumimoji="1" lang="en-US" sz="1200" kern="1200" dirty="0" smtClean="0">
                <a:solidFill>
                  <a:schemeClr val="tx1"/>
                </a:solidFill>
                <a:effectLst/>
                <a:latin typeface="Arial" pitchFamily="34" charset="0"/>
                <a:ea typeface="+mn-ea"/>
                <a:cs typeface="+mn-cs"/>
              </a:rPr>
              <a:t> 3, </a:t>
            </a:r>
            <a:r>
              <a:rPr kumimoji="1" lang="en-US" sz="1200" kern="1200" dirty="0" err="1" smtClean="0">
                <a:solidFill>
                  <a:schemeClr val="tx1"/>
                </a:solidFill>
                <a:effectLst/>
                <a:latin typeface="Arial" pitchFamily="34" charset="0"/>
                <a:ea typeface="+mn-ea"/>
                <a:cs typeface="+mn-cs"/>
              </a:rPr>
              <a:t>khi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đã</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thú</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về</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nhưng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nghệ</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vẫn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còn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mẻ</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chưa</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được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biết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đến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nhiều</a:t>
            </a:r>
            <a:r>
              <a:rPr kumimoji="1" lang="en-US" sz="1200" kern="1200" dirty="0" smtClean="0">
                <a:solidFill>
                  <a:schemeClr val="tx1"/>
                </a:solidFill>
                <a:effectLst/>
                <a:latin typeface="Arial" pitchFamily="34" charset="0"/>
                <a:ea typeface="+mn-ea"/>
                <a:cs typeface="+mn-cs"/>
              </a:rPr>
              <a:t>.</a:t>
            </a:r>
          </a:p>
          <a:p>
            <a:endParaRPr kumimoji="1" lang="vi-VN" sz="1000" b="0" i="0" kern="1200" dirty="0" smtClean="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10</a:t>
            </a:fld>
            <a:endParaRPr lang="ja-JP" altLang="en-US"/>
          </a:p>
        </p:txBody>
      </p:sp>
    </p:spTree>
    <p:extLst>
      <p:ext uri="{BB962C8B-B14F-4D97-AF65-F5344CB8AC3E}">
        <p14:creationId xmlns:p14="http://schemas.microsoft.com/office/powerpoint/2010/main" val="661334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11</a:t>
            </a:fld>
            <a:endParaRPr lang="ja-JP" altLang="en-US"/>
          </a:p>
        </p:txBody>
      </p:sp>
    </p:spTree>
    <p:extLst>
      <p:ext uri="{BB962C8B-B14F-4D97-AF65-F5344CB8AC3E}">
        <p14:creationId xmlns:p14="http://schemas.microsoft.com/office/powerpoint/2010/main" val="1361546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12</a:t>
            </a:fld>
            <a:endParaRPr lang="ja-JP" altLang="en-US"/>
          </a:p>
        </p:txBody>
      </p:sp>
    </p:spTree>
    <p:extLst>
      <p:ext uri="{BB962C8B-B14F-4D97-AF65-F5344CB8AC3E}">
        <p14:creationId xmlns:p14="http://schemas.microsoft.com/office/powerpoint/2010/main" val="1885718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13</a:t>
            </a:fld>
            <a:endParaRPr lang="ja-JP" altLang="en-US"/>
          </a:p>
        </p:txBody>
      </p:sp>
    </p:spTree>
    <p:extLst>
      <p:ext uri="{BB962C8B-B14F-4D97-AF65-F5344CB8AC3E}">
        <p14:creationId xmlns:p14="http://schemas.microsoft.com/office/powerpoint/2010/main" val="3855511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Thiếu</a:t>
            </a:r>
            <a:r>
              <a:rPr kumimoji="1" lang="en-US" altLang="ja-JP" baseline="0" dirty="0" smtClean="0"/>
              <a:t> </a:t>
            </a:r>
            <a:r>
              <a:rPr kumimoji="1" lang="en-US" altLang="ja-JP" baseline="0" dirty="0" err="1" smtClean="0"/>
              <a:t>dữ</a:t>
            </a:r>
            <a:r>
              <a:rPr kumimoji="1" lang="en-US" altLang="ja-JP" baseline="0" dirty="0" smtClean="0"/>
              <a:t> </a:t>
            </a:r>
            <a:r>
              <a:rPr kumimoji="1" lang="en-US" altLang="ja-JP" baseline="0" dirty="0" err="1" smtClean="0"/>
              <a:t>liệu</a:t>
            </a:r>
            <a:r>
              <a:rPr kumimoji="1" lang="en-US" altLang="ja-JP" baseline="0" dirty="0" smtClean="0"/>
              <a:t>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14</a:t>
            </a:fld>
            <a:endParaRPr lang="ja-JP" altLang="en-US"/>
          </a:p>
        </p:txBody>
      </p:sp>
    </p:spTree>
    <p:extLst>
      <p:ext uri="{BB962C8B-B14F-4D97-AF65-F5344CB8AC3E}">
        <p14:creationId xmlns:p14="http://schemas.microsoft.com/office/powerpoint/2010/main" val="456238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15</a:t>
            </a:fld>
            <a:endParaRPr lang="ja-JP" altLang="en-US"/>
          </a:p>
        </p:txBody>
      </p:sp>
    </p:spTree>
    <p:extLst>
      <p:ext uri="{BB962C8B-B14F-4D97-AF65-F5344CB8AC3E}">
        <p14:creationId xmlns:p14="http://schemas.microsoft.com/office/powerpoint/2010/main" val="4102576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16</a:t>
            </a:fld>
            <a:endParaRPr lang="ja-JP" altLang="en-US"/>
          </a:p>
        </p:txBody>
      </p:sp>
    </p:spTree>
    <p:extLst>
      <p:ext uri="{BB962C8B-B14F-4D97-AF65-F5344CB8AC3E}">
        <p14:creationId xmlns:p14="http://schemas.microsoft.com/office/powerpoint/2010/main" val="42900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ja-JP" sz="1200" b="1" dirty="0" smtClean="0">
                <a:solidFill>
                  <a:schemeClr val="tx1"/>
                </a:solidFill>
                <a:effectLst/>
                <a:latin typeface="Arial" panose="020B0604020202020204" pitchFamily="34" charset="0"/>
                <a:cs typeface="Arial" panose="020B0604020202020204" pitchFamily="34" charset="0"/>
              </a:rPr>
              <a:t>Version: v1, v2…</a:t>
            </a:r>
          </a:p>
          <a:p>
            <a:r>
              <a:rPr lang="en-US" altLang="ja-JP" sz="1200" b="1" dirty="0" smtClean="0">
                <a:solidFill>
                  <a:schemeClr val="tx1"/>
                </a:solidFill>
                <a:effectLst/>
                <a:latin typeface="Arial" panose="020B0604020202020204" pitchFamily="34" charset="0"/>
                <a:cs typeface="Arial" panose="020B0604020202020204" pitchFamily="34" charset="0"/>
              </a:rPr>
              <a:t>Maintenance: </a:t>
            </a:r>
            <a:r>
              <a:rPr lang="en-US" altLang="ja-JP" sz="1200" b="1" dirty="0" err="1" smtClean="0">
                <a:solidFill>
                  <a:schemeClr val="tx1"/>
                </a:solidFill>
                <a:effectLst/>
                <a:latin typeface="Arial" panose="020B0604020202020204" pitchFamily="34" charset="0"/>
                <a:cs typeface="Arial" panose="020B0604020202020204" pitchFamily="34" charset="0"/>
              </a:rPr>
              <a:t>quá</a:t>
            </a:r>
            <a:r>
              <a:rPr lang="en-US" altLang="ja-JP" sz="1200" b="1" baseline="0" dirty="0" smtClean="0">
                <a:solidFill>
                  <a:schemeClr val="tx1"/>
                </a:solidFill>
                <a:effectLst/>
                <a:latin typeface="Arial" panose="020B0604020202020204" pitchFamily="34" charset="0"/>
                <a:cs typeface="Arial" panose="020B0604020202020204" pitchFamily="34" charset="0"/>
              </a:rPr>
              <a:t> </a:t>
            </a:r>
            <a:r>
              <a:rPr lang="en-US" altLang="ja-JP" sz="1200" b="1" baseline="0" dirty="0" err="1" smtClean="0">
                <a:solidFill>
                  <a:schemeClr val="tx1"/>
                </a:solidFill>
                <a:effectLst/>
                <a:latin typeface="Arial" panose="020B0604020202020204" pitchFamily="34" charset="0"/>
                <a:cs typeface="Arial" panose="020B0604020202020204" pitchFamily="34" charset="0"/>
              </a:rPr>
              <a:t>nhiều</a:t>
            </a:r>
            <a:r>
              <a:rPr lang="en-US" altLang="ja-JP" sz="1200" b="1" baseline="0" dirty="0" smtClean="0">
                <a:solidFill>
                  <a:schemeClr val="tx1"/>
                </a:solidFill>
                <a:effectLst/>
                <a:latin typeface="Arial" panose="020B0604020202020204" pitchFamily="34" charset="0"/>
                <a:cs typeface="Arial" panose="020B0604020202020204" pitchFamily="34" charset="0"/>
              </a:rPr>
              <a:t> endpoint </a:t>
            </a:r>
            <a:r>
              <a:rPr lang="en-US" altLang="ja-JP" sz="1200" b="1" baseline="0" dirty="0" err="1" smtClean="0">
                <a:solidFill>
                  <a:schemeClr val="tx1"/>
                </a:solidFill>
                <a:effectLst/>
                <a:latin typeface="Arial" panose="020B0604020202020204" pitchFamily="34" charset="0"/>
                <a:cs typeface="Arial" panose="020B0604020202020204" pitchFamily="34" charset="0"/>
              </a:rPr>
              <a:t>khó</a:t>
            </a:r>
            <a:r>
              <a:rPr lang="en-US" altLang="ja-JP" sz="1200" b="1" baseline="0" dirty="0" smtClean="0">
                <a:solidFill>
                  <a:schemeClr val="tx1"/>
                </a:solidFill>
                <a:effectLst/>
                <a:latin typeface="Arial" panose="020B0604020202020204" pitchFamily="34" charset="0"/>
                <a:cs typeface="Arial" panose="020B0604020202020204" pitchFamily="34" charset="0"/>
              </a:rPr>
              <a:t> </a:t>
            </a:r>
            <a:r>
              <a:rPr lang="en-US" altLang="ja-JP" sz="1200" b="1" baseline="0" dirty="0" err="1" smtClean="0">
                <a:solidFill>
                  <a:schemeClr val="tx1"/>
                </a:solidFill>
                <a:effectLst/>
                <a:latin typeface="Arial" panose="020B0604020202020204" pitchFamily="34" charset="0"/>
                <a:cs typeface="Arial" panose="020B0604020202020204" pitchFamily="34" charset="0"/>
              </a:rPr>
              <a:t>bảo</a:t>
            </a:r>
            <a:r>
              <a:rPr lang="en-US" altLang="ja-JP" sz="1200" b="1" baseline="0" dirty="0" smtClean="0">
                <a:solidFill>
                  <a:schemeClr val="tx1"/>
                </a:solidFill>
                <a:effectLst/>
                <a:latin typeface="Arial" panose="020B0604020202020204" pitchFamily="34" charset="0"/>
                <a:cs typeface="Arial" panose="020B0604020202020204" pitchFamily="34" charset="0"/>
              </a:rPr>
              <a:t> </a:t>
            </a:r>
            <a:r>
              <a:rPr lang="en-US" altLang="ja-JP" sz="1200" b="1" baseline="0" dirty="0" err="1" smtClean="0">
                <a:solidFill>
                  <a:schemeClr val="tx1"/>
                </a:solidFill>
                <a:effectLst/>
                <a:latin typeface="Arial" panose="020B0604020202020204" pitchFamily="34" charset="0"/>
                <a:cs typeface="Arial" panose="020B0604020202020204" pitchFamily="34" charset="0"/>
              </a:rPr>
              <a:t>trì</a:t>
            </a:r>
            <a:r>
              <a:rPr lang="en-US" altLang="ja-JP" sz="1200" b="1" baseline="0" dirty="0" smtClean="0">
                <a:solidFill>
                  <a:schemeClr val="tx1"/>
                </a:solidFill>
                <a:effectLst/>
                <a:latin typeface="Arial" panose="020B0604020202020204" pitchFamily="34" charset="0"/>
                <a:cs typeface="Arial" panose="020B0604020202020204" pitchFamily="34" charset="0"/>
              </a:rPr>
              <a:t>.</a:t>
            </a:r>
            <a:endParaRPr kumimoji="1" lang="en-US" altLang="ja-JP" sz="1200" b="0" baseline="0" dirty="0">
              <a:solidFill>
                <a:schemeClr val="tx1"/>
              </a:solidFill>
              <a:effectLst/>
              <a:latin typeface="Arial" panose="020B0604020202020204" pitchFamily="34" charset="0"/>
              <a:cs typeface="+mn-cs"/>
            </a:endParaRPr>
          </a:p>
          <a:p>
            <a:endParaRPr lang="en-US" altLang="ja-JP" sz="1200" b="1" baseline="0" dirty="0" smtClean="0">
              <a:solidFill>
                <a:schemeClr val="tx1"/>
              </a:solidFill>
              <a:effectLs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17</a:t>
            </a:fld>
            <a:endParaRPr lang="ja-JP" altLang="en-US"/>
          </a:p>
        </p:txBody>
      </p:sp>
    </p:spTree>
    <p:extLst>
      <p:ext uri="{BB962C8B-B14F-4D97-AF65-F5344CB8AC3E}">
        <p14:creationId xmlns:p14="http://schemas.microsoft.com/office/powerpoint/2010/main" val="1697964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18</a:t>
            </a:fld>
            <a:endParaRPr lang="ja-JP" altLang="en-US"/>
          </a:p>
        </p:txBody>
      </p:sp>
    </p:spTree>
    <p:extLst>
      <p:ext uri="{BB962C8B-B14F-4D97-AF65-F5344CB8AC3E}">
        <p14:creationId xmlns:p14="http://schemas.microsoft.com/office/powerpoint/2010/main" val="3117097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smtClean="0"/>
              <a:t>nhất</a:t>
            </a:r>
            <a:endParaRPr kumimoji="1" lang="en-US" altLang="ja-JP" dirty="0" smtClean="0"/>
          </a:p>
          <a:p>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GraphQL</a:t>
            </a:r>
            <a:r>
              <a:rPr lang="en-US" dirty="0" smtClean="0"/>
              <a:t> </a:t>
            </a:r>
            <a:r>
              <a:rPr lang="en-US" dirty="0" err="1" smtClean="0"/>
              <a:t>chính</a:t>
            </a:r>
            <a:r>
              <a:rPr lang="en-US" dirty="0" smtClean="0"/>
              <a:t> </a:t>
            </a:r>
            <a:r>
              <a:rPr lang="en-US" dirty="0" err="1" smtClean="0"/>
              <a:t>là</a:t>
            </a:r>
            <a:r>
              <a:rPr lang="en-US" dirty="0" smtClean="0"/>
              <a:t> REST 2.0.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19</a:t>
            </a:fld>
            <a:endParaRPr lang="ja-JP" altLang="en-US"/>
          </a:p>
        </p:txBody>
      </p:sp>
    </p:spTree>
    <p:extLst>
      <p:ext uri="{BB962C8B-B14F-4D97-AF65-F5344CB8AC3E}">
        <p14:creationId xmlns:p14="http://schemas.microsoft.com/office/powerpoint/2010/main" val="153420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smtClean="0"/>
              <a:t>nhất</a:t>
            </a:r>
            <a:endParaRPr kumimoji="1" lang="en-US" altLang="ja-JP" dirty="0" smtClean="0"/>
          </a:p>
          <a:p>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GraphQL</a:t>
            </a:r>
            <a:r>
              <a:rPr lang="en-US" dirty="0" smtClean="0"/>
              <a:t> </a:t>
            </a:r>
            <a:r>
              <a:rPr lang="en-US" dirty="0" err="1" smtClean="0"/>
              <a:t>chính</a:t>
            </a:r>
            <a:r>
              <a:rPr lang="en-US" dirty="0" smtClean="0"/>
              <a:t> </a:t>
            </a:r>
            <a:r>
              <a:rPr lang="en-US" dirty="0" err="1" smtClean="0"/>
              <a:t>là</a:t>
            </a:r>
            <a:r>
              <a:rPr lang="en-US" dirty="0" smtClean="0"/>
              <a:t> REST 2.0.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20</a:t>
            </a:fld>
            <a:endParaRPr lang="ja-JP" altLang="en-US"/>
          </a:p>
        </p:txBody>
      </p:sp>
    </p:spTree>
    <p:extLst>
      <p:ext uri="{BB962C8B-B14F-4D97-AF65-F5344CB8AC3E}">
        <p14:creationId xmlns:p14="http://schemas.microsoft.com/office/powerpoint/2010/main" val="21483893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21</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Cốt lõi của GraphQL là cho phép client có thể xác định chính xác dữ liệu cần lấy về từ server.</a:t>
            </a:r>
          </a:p>
          <a:p>
            <a:r>
              <a:rPr kumimoji="1" lang="vi-VN" altLang="ja-JP" sz="1200" b="0" i="0" kern="1200" dirty="0">
                <a:solidFill>
                  <a:schemeClr val="tx1"/>
                </a:solidFill>
                <a:effectLst/>
                <a:latin typeface="Arial" pitchFamily="34" charset="0"/>
                <a:ea typeface="+mn-ea"/>
                <a:cs typeface="+mn-cs"/>
              </a:rPr>
              <a:t>Thay vì nhiều endpoints trả về cấu trúc dữ liệu cố định, một máy chủ GraphQL chỉ đưa ra một endpoint duy nhất và đáp ứng chính xác dữ liệu mà khách hàng yêu cầu.</a:t>
            </a:r>
          </a:p>
          <a:p>
            <a:r>
              <a:rPr kumimoji="1" lang="en-US" altLang="ja-JP" dirty="0"/>
              <a:t>=&gt; </a:t>
            </a:r>
            <a:r>
              <a:rPr kumimoji="1" lang="en-US" altLang="ja-JP" sz="1200" b="0" i="0" kern="1200" dirty="0">
                <a:solidFill>
                  <a:schemeClr val="tx1"/>
                </a:solidFill>
                <a:effectLst/>
                <a:latin typeface="Arial" pitchFamily="34" charset="0"/>
                <a:ea typeface="+mn-ea"/>
                <a:cs typeface="+mn-cs"/>
              </a:rPr>
              <a:t>Theo </a:t>
            </a:r>
            <a:r>
              <a:rPr kumimoji="1" lang="en-US" altLang="ja-JP" sz="1200" b="0" i="0" kern="1200" dirty="0" err="1">
                <a:solidFill>
                  <a:schemeClr val="tx1"/>
                </a:solidFill>
                <a:effectLst/>
                <a:latin typeface="Arial" pitchFamily="34" charset="0"/>
                <a:ea typeface="+mn-ea"/>
                <a:cs typeface="+mn-cs"/>
              </a:rPr>
              <a:t>cách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hiểu</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của</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bản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thân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mình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thì</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GraphQL</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nó</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là</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một</a:t>
            </a:r>
            <a:r>
              <a:rPr kumimoji="1" lang="en-US" altLang="ja-JP" sz="1200" b="0" i="0" kern="1200" dirty="0">
                <a:solidFill>
                  <a:schemeClr val="tx1"/>
                </a:solidFill>
                <a:effectLst/>
                <a:latin typeface="Arial" pitchFamily="34" charset="0"/>
                <a:ea typeface="+mn-ea"/>
                <a:cs typeface="+mn-cs"/>
              </a:rPr>
              <a:t> query language </a:t>
            </a:r>
            <a:r>
              <a:rPr kumimoji="1" lang="en-US" altLang="ja-JP" sz="1200" b="0" i="0" kern="1200" dirty="0" err="1">
                <a:solidFill>
                  <a:schemeClr val="tx1"/>
                </a:solidFill>
                <a:effectLst/>
                <a:latin typeface="Arial" pitchFamily="34" charset="0"/>
                <a:ea typeface="+mn-ea"/>
                <a:cs typeface="+mn-cs"/>
              </a:rPr>
              <a:t>cho</a:t>
            </a:r>
            <a:r>
              <a:rPr kumimoji="1" lang="en-US" altLang="ja-JP" sz="1200" b="0" i="0" kern="1200" dirty="0">
                <a:solidFill>
                  <a:schemeClr val="tx1"/>
                </a:solidFill>
                <a:effectLst/>
                <a:latin typeface="Arial" pitchFamily="34" charset="0"/>
                <a:ea typeface="+mn-ea"/>
                <a:cs typeface="+mn-cs"/>
              </a:rPr>
              <a:t> APIs.</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22</a:t>
            </a:fld>
            <a:endParaRPr kumimoji="1" lang="ja-JP" altLang="en-US"/>
          </a:p>
        </p:txBody>
      </p:sp>
    </p:spTree>
    <p:extLst>
      <p:ext uri="{BB962C8B-B14F-4D97-AF65-F5344CB8AC3E}">
        <p14:creationId xmlns:p14="http://schemas.microsoft.com/office/powerpoint/2010/main" val="296697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23</a:t>
            </a:fld>
            <a:endParaRPr lang="ja-JP" altLang="en-US"/>
          </a:p>
        </p:txBody>
      </p:sp>
    </p:spTree>
    <p:extLst>
      <p:ext uri="{BB962C8B-B14F-4D97-AF65-F5344CB8AC3E}">
        <p14:creationId xmlns:p14="http://schemas.microsoft.com/office/powerpoint/2010/main" val="38227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24</a:t>
            </a:fld>
            <a:endParaRPr lang="ja-JP" altLang="en-US"/>
          </a:p>
        </p:txBody>
      </p:sp>
    </p:spTree>
    <p:extLst>
      <p:ext uri="{BB962C8B-B14F-4D97-AF65-F5344CB8AC3E}">
        <p14:creationId xmlns:p14="http://schemas.microsoft.com/office/powerpoint/2010/main" val="33237145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Xem</a:t>
            </a:r>
            <a:r>
              <a:rPr kumimoji="1" lang="en-US" altLang="ja-JP" dirty="0"/>
              <a:t> clip </a:t>
            </a:r>
            <a:r>
              <a:rPr kumimoji="1" lang="en-US" altLang="ja-JP" dirty="0" err="1"/>
              <a:t>để</a:t>
            </a:r>
            <a:r>
              <a:rPr kumimoji="1" lang="en-US" altLang="ja-JP" dirty="0"/>
              <a:t> </a:t>
            </a:r>
            <a:r>
              <a:rPr kumimoji="1" lang="en-US" altLang="ja-JP" dirty="0" err="1"/>
              <a:t>hiểu</a:t>
            </a:r>
            <a:r>
              <a:rPr kumimoji="1" lang="en-US" altLang="ja-JP" dirty="0"/>
              <a:t> </a:t>
            </a:r>
            <a:r>
              <a:rPr kumimoji="1" lang="en-US" altLang="ja-JP" dirty="0" err="1"/>
              <a:t>rõ</a:t>
            </a:r>
            <a:r>
              <a:rPr kumimoji="1" lang="en-US" altLang="ja-JP" dirty="0"/>
              <a:t> h</a:t>
            </a:r>
            <a:r>
              <a:rPr kumimoji="1" lang="vi-VN" altLang="ja-JP" dirty="0"/>
              <a:t>ơ</a:t>
            </a:r>
            <a:r>
              <a:rPr kumimoji="1" lang="en-US" altLang="ja-JP" dirty="0"/>
              <a:t>n.</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25</a:t>
            </a:fld>
            <a:endParaRPr kumimoji="1" lang="ja-JP" altLang="en-US"/>
          </a:p>
        </p:txBody>
      </p:sp>
    </p:spTree>
    <p:extLst>
      <p:ext uri="{BB962C8B-B14F-4D97-AF65-F5344CB8AC3E}">
        <p14:creationId xmlns:p14="http://schemas.microsoft.com/office/powerpoint/2010/main" val="1509271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26</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GraphQL có 1 hệ thống riêng dành cho nó được sử dụng để xác định schema của một api. Tất cả type được liệt kê trong một API thì được viết trong schema </a:t>
            </a:r>
            <a:r>
              <a:rPr kumimoji="1" lang="en-US" sz="1200" b="0" i="0" kern="1200" dirty="0" err="1" smtClean="0">
                <a:solidFill>
                  <a:schemeClr val="tx1"/>
                </a:solidFill>
                <a:effectLst/>
                <a:latin typeface="Arial" pitchFamily="34" charset="0"/>
                <a:ea typeface="+mn-ea"/>
                <a:cs typeface="+mn-cs"/>
              </a:rPr>
              <a:t>gọi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là</a:t>
            </a:r>
            <a:r>
              <a:rPr kumimoji="1" lang="vi-VN" sz="1200" b="0" i="0" kern="1200" dirty="0" smtClean="0">
                <a:solidFill>
                  <a:schemeClr val="tx1"/>
                </a:solidFill>
                <a:effectLst/>
                <a:latin typeface="Arial" pitchFamily="34" charset="0"/>
                <a:ea typeface="+mn-ea"/>
                <a:cs typeface="+mn-cs"/>
              </a:rPr>
              <a:t> </a:t>
            </a:r>
            <a:r>
              <a:rPr kumimoji="1" lang="vi-VN" sz="1200" b="1" i="0" kern="1200" dirty="0" smtClean="0">
                <a:solidFill>
                  <a:schemeClr val="tx1"/>
                </a:solidFill>
                <a:effectLst/>
                <a:latin typeface="Arial" pitchFamily="34" charset="0"/>
                <a:ea typeface="+mn-ea"/>
                <a:cs typeface="+mn-cs"/>
              </a:rPr>
              <a:t>GraphQL Schema Definition Language (SDL)</a:t>
            </a:r>
            <a:r>
              <a:rPr kumimoji="1" lang="vi-VN" sz="1200" b="0" i="0" kern="1200" dirty="0" smtClean="0">
                <a:solidFill>
                  <a:schemeClr val="tx1"/>
                </a:solidFill>
                <a:effectLst/>
                <a:latin typeface="Arial" pitchFamily="34" charset="0"/>
                <a:ea typeface="+mn-ea"/>
                <a:cs typeface="+mn-cs"/>
              </a:rPr>
              <a:t>.</a:t>
            </a:r>
            <a:endParaRPr kumimoji="1" lang="en-US" sz="1200" b="0" i="0" kern="1200" dirty="0" smtClean="0">
              <a:solidFill>
                <a:schemeClr val="tx1"/>
              </a:solidFill>
              <a:effectLst/>
              <a:latin typeface="Arial" pitchFamily="34" charset="0"/>
              <a:ea typeface="+mn-ea"/>
              <a:cs typeface="+mn-cs"/>
            </a:endParaRPr>
          </a:p>
          <a:p>
            <a:r>
              <a:rPr kumimoji="1" lang="en-US" sz="1200" b="0" i="0" kern="1200" dirty="0" err="1" smtClean="0">
                <a:solidFill>
                  <a:schemeClr val="tx1"/>
                </a:solidFill>
                <a:effectLst/>
                <a:latin typeface="Arial" pitchFamily="34" charset="0"/>
                <a:ea typeface="+mn-ea"/>
                <a:cs typeface="+mn-cs"/>
              </a:rPr>
              <a:t>Nói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ngắn</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gọn</a:t>
            </a:r>
            <a:r>
              <a:rPr kumimoji="1" lang="en-US" sz="1200" b="0" i="0" kern="1200" baseline="0" dirty="0" smtClean="0">
                <a:solidFill>
                  <a:schemeClr val="tx1"/>
                </a:solidFill>
                <a:effectLst/>
                <a:latin typeface="Arial" pitchFamily="34" charset="0"/>
                <a:ea typeface="+mn-ea"/>
                <a:cs typeface="+mn-cs"/>
              </a:rPr>
              <a:t>, </a:t>
            </a:r>
            <a:r>
              <a:rPr kumimoji="1" lang="vi-VN" sz="1200" b="0" i="0" kern="1200" dirty="0" smtClean="0">
                <a:solidFill>
                  <a:schemeClr val="tx1"/>
                </a:solidFill>
                <a:effectLst/>
                <a:latin typeface="Arial" pitchFamily="34" charset="0"/>
                <a:ea typeface="+mn-ea"/>
                <a:cs typeface="+mn-cs"/>
              </a:rPr>
              <a:t>Schema được dùng như là một bản giao dịch giữa client và server để xác định client có thể truy cập dữ liệu như thế nào</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27</a:t>
            </a:fld>
            <a:endParaRPr lang="ja-JP" altLang="en-US"/>
          </a:p>
        </p:txBody>
      </p:sp>
    </p:spTree>
    <p:extLst>
      <p:ext uri="{BB962C8B-B14F-4D97-AF65-F5344CB8AC3E}">
        <p14:creationId xmlns:p14="http://schemas.microsoft.com/office/powerpoint/2010/main" val="50458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Ngoài</a:t>
            </a:r>
            <a:r>
              <a:rPr kumimoji="1" lang="en-US" altLang="ja-JP" baseline="0" dirty="0" smtClean="0"/>
              <a:t> </a:t>
            </a:r>
            <a:r>
              <a:rPr kumimoji="1" lang="en-US" altLang="ja-JP" baseline="0" dirty="0" err="1" smtClean="0"/>
              <a:t>ra</a:t>
            </a:r>
            <a:r>
              <a:rPr kumimoji="1" lang="en-US" altLang="ja-JP" baseline="0" dirty="0" smtClean="0"/>
              <a:t> </a:t>
            </a:r>
            <a:r>
              <a:rPr kumimoji="1" lang="en-US" altLang="ja-JP" baseline="0" dirty="0" err="1" smtClean="0"/>
              <a:t>còn</a:t>
            </a:r>
            <a:r>
              <a:rPr kumimoji="1" lang="en-US" altLang="ja-JP" baseline="0" dirty="0" smtClean="0"/>
              <a:t> </a:t>
            </a:r>
            <a:r>
              <a:rPr kumimoji="1" lang="en-US" altLang="ja-JP" baseline="0" dirty="0" err="1" smtClean="0"/>
              <a:t>có</a:t>
            </a:r>
            <a:r>
              <a:rPr kumimoji="1" lang="en-US" altLang="ja-JP" baseline="0" dirty="0" smtClean="0"/>
              <a:t> </a:t>
            </a:r>
            <a:r>
              <a:rPr kumimoji="1" lang="en-US" altLang="ja-JP" baseline="0" dirty="0" err="1" smtClean="0"/>
              <a:t>kiểu</a:t>
            </a:r>
            <a:r>
              <a:rPr kumimoji="1" lang="en-US" altLang="ja-JP" baseline="0" dirty="0" smtClean="0"/>
              <a:t> object</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28</a:t>
            </a:fld>
            <a:endParaRPr lang="ja-JP" altLang="en-US"/>
          </a:p>
        </p:txBody>
      </p:sp>
    </p:spTree>
    <p:extLst>
      <p:ext uri="{BB962C8B-B14F-4D97-AF65-F5344CB8AC3E}">
        <p14:creationId xmlns:p14="http://schemas.microsoft.com/office/powerpoint/2010/main" val="1601817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dirty="0" err="1" smtClean="0">
                <a:solidFill>
                  <a:schemeClr val="tx1"/>
                </a:solidFill>
                <a:effectLst/>
                <a:latin typeface="Arial" pitchFamily="34" charset="0"/>
              </a:rPr>
              <a:t>Bắt</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buộc</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nhập</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thêm</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dấu</a:t>
            </a:r>
            <a:r>
              <a:rPr lang="en-US" sz="1200" dirty="0" smtClean="0">
                <a:solidFill>
                  <a:schemeClr val="tx1"/>
                </a:solidFill>
                <a:effectLst/>
                <a:latin typeface="Arial" pitchFamily="34" charset="0"/>
              </a:rPr>
              <a:t> “</a:t>
            </a:r>
            <a:r>
              <a:rPr lang="en-US" sz="1200" dirty="0" smtClean="0">
                <a:solidFill>
                  <a:srgbClr val="FF0000"/>
                </a:solidFill>
                <a:effectLst/>
                <a:latin typeface="Arial" pitchFamily="34" charset="0"/>
              </a:rPr>
              <a:t>!</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sau</a:t>
            </a:r>
            <a:r>
              <a:rPr lang="en-US" sz="1200" dirty="0" smtClean="0">
                <a:solidFill>
                  <a:schemeClr val="tx1"/>
                </a:solidFill>
                <a:effectLst/>
                <a:latin typeface="Arial" pitchFamily="34" charset="0"/>
              </a:rPr>
              <a:t> type.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smtClean="0">
                <a:solidFill>
                  <a:schemeClr val="tx1"/>
                </a:solidFill>
                <a:effectLst/>
                <a:latin typeface="Arial" pitchFamily="34" charset="0"/>
              </a:rPr>
              <a:t>List, array: </a:t>
            </a:r>
            <a:r>
              <a:rPr lang="en-US" sz="1200" dirty="0" err="1" smtClean="0">
                <a:solidFill>
                  <a:schemeClr val="tx1"/>
                </a:solidFill>
                <a:effectLst/>
                <a:latin typeface="Arial" pitchFamily="34" charset="0"/>
              </a:rPr>
              <a:t>Thêm</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cặp</a:t>
            </a:r>
            <a:r>
              <a:rPr lang="en-US" sz="1200" dirty="0" smtClean="0">
                <a:solidFill>
                  <a:schemeClr val="tx1"/>
                </a:solidFill>
                <a:effectLst/>
                <a:latin typeface="Arial" pitchFamily="34" charset="0"/>
              </a:rPr>
              <a:t> </a:t>
            </a:r>
            <a:r>
              <a:rPr lang="en-US" sz="1200" dirty="0" err="1" smtClean="0">
                <a:solidFill>
                  <a:schemeClr val="tx1"/>
                </a:solidFill>
                <a:effectLst/>
                <a:latin typeface="Arial" pitchFamily="34" charset="0"/>
              </a:rPr>
              <a:t>dấu</a:t>
            </a:r>
            <a:r>
              <a:rPr lang="en-US" sz="1200" dirty="0" smtClean="0">
                <a:solidFill>
                  <a:schemeClr val="tx1"/>
                </a:solidFill>
                <a:effectLst/>
                <a:latin typeface="Arial" pitchFamily="34" charset="0"/>
              </a:rPr>
              <a:t>  </a:t>
            </a:r>
            <a:r>
              <a:rPr lang="en-US" sz="1200" dirty="0" smtClean="0">
                <a:solidFill>
                  <a:srgbClr val="FF0000"/>
                </a:solidFill>
                <a:effectLst/>
                <a:latin typeface="Arial" pitchFamily="34" charset="0"/>
              </a:rPr>
              <a:t>[</a:t>
            </a:r>
            <a:r>
              <a:rPr lang="en-US" sz="1200" dirty="0" smtClean="0">
                <a:solidFill>
                  <a:schemeClr val="tx1"/>
                </a:solidFill>
                <a:effectLst/>
                <a:latin typeface="Arial" pitchFamily="34" charset="0"/>
              </a:rPr>
              <a:t>&lt;type&gt;</a:t>
            </a:r>
            <a:r>
              <a:rPr lang="en-US" sz="1200" dirty="0" smtClean="0">
                <a:solidFill>
                  <a:srgbClr val="FF0000"/>
                </a:solidFill>
                <a:effectLst/>
                <a:latin typeface="Arial" pitchFamily="34" charset="0"/>
              </a:rPr>
              <a:t>]</a:t>
            </a:r>
          </a:p>
          <a:p>
            <a:pPr marL="0" indent="0" algn="l">
              <a:buFont typeface="Arial" panose="020B0604020202020204" pitchFamily="34" charset="0"/>
              <a:buNone/>
            </a:pPr>
            <a:endParaRPr lang="en-US" sz="1200" dirty="0" smtClean="0">
              <a:solidFill>
                <a:schemeClr val="tx1"/>
              </a:solidFill>
              <a:effectLst/>
              <a:latin typeface="Arial" pitchFamily="34" charset="0"/>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29</a:t>
            </a:fld>
            <a:endParaRPr lang="ja-JP" altLang="en-US"/>
          </a:p>
        </p:txBody>
      </p:sp>
    </p:spTree>
    <p:extLst>
      <p:ext uri="{BB962C8B-B14F-4D97-AF65-F5344CB8AC3E}">
        <p14:creationId xmlns:p14="http://schemas.microsoft.com/office/powerpoint/2010/main" val="2501628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Vấn</a:t>
            </a:r>
            <a:r>
              <a:rPr kumimoji="1" lang="en-US" altLang="ja-JP" dirty="0" smtClean="0"/>
              <a:t> </a:t>
            </a:r>
            <a:r>
              <a:rPr kumimoji="1" lang="en-US" altLang="ja-JP" dirty="0" err="1" smtClean="0"/>
              <a:t>đề</a:t>
            </a:r>
            <a:r>
              <a:rPr kumimoji="1" lang="en-US" altLang="ja-JP" baseline="0" dirty="0" smtClean="0"/>
              <a:t> </a:t>
            </a:r>
            <a:r>
              <a:rPr kumimoji="1" lang="en-US" altLang="ja-JP" baseline="0" dirty="0" err="1" smtClean="0"/>
              <a:t>được</a:t>
            </a:r>
            <a:r>
              <a:rPr kumimoji="1" lang="en-US" altLang="ja-JP" baseline="0" dirty="0" smtClean="0"/>
              <a:t> </a:t>
            </a:r>
            <a:r>
              <a:rPr kumimoji="1" lang="en-US" altLang="ja-JP" baseline="0" dirty="0" err="1" smtClean="0"/>
              <a:t>đặt</a:t>
            </a:r>
            <a:r>
              <a:rPr kumimoji="1" lang="en-US" altLang="ja-JP" baseline="0" dirty="0" smtClean="0"/>
              <a:t> </a:t>
            </a:r>
            <a:r>
              <a:rPr kumimoji="1" lang="en-US" altLang="ja-JP" baseline="0" dirty="0" err="1" smtClean="0"/>
              <a:t>ra</a:t>
            </a:r>
            <a:r>
              <a:rPr kumimoji="1" lang="en-US" altLang="ja-JP" baseline="0" dirty="0" smtClean="0"/>
              <a:t> ở </a:t>
            </a:r>
            <a:r>
              <a:rPr kumimoji="1" lang="en-US" altLang="ja-JP" baseline="0" dirty="0" err="1" smtClean="0"/>
              <a:t>đây</a:t>
            </a:r>
            <a:r>
              <a:rPr kumimoji="1" lang="en-US" altLang="ja-JP" baseline="0" dirty="0" smtClean="0"/>
              <a:t> </a:t>
            </a:r>
            <a:r>
              <a:rPr kumimoji="1" lang="en-US" altLang="ja-JP" baseline="0" dirty="0" err="1" smtClean="0"/>
              <a:t>là</a:t>
            </a:r>
            <a:r>
              <a:rPr kumimoji="1" lang="en-US" altLang="ja-JP" baseline="0" dirty="0" smtClean="0"/>
              <a:t> </a:t>
            </a:r>
            <a:r>
              <a:rPr kumimoji="1" lang="en-US" altLang="ja-JP" baseline="0" dirty="0" err="1" smtClean="0"/>
              <a:t>từ</a:t>
            </a:r>
            <a:r>
              <a:rPr kumimoji="1" lang="en-US" altLang="ja-JP" baseline="0" dirty="0" smtClean="0"/>
              <a:t> </a:t>
            </a:r>
            <a:r>
              <a:rPr kumimoji="1" lang="en-US" altLang="ja-JP" baseline="0" dirty="0" err="1" smtClean="0"/>
              <a:t>trước</a:t>
            </a:r>
            <a:r>
              <a:rPr kumimoji="1" lang="en-US" altLang="ja-JP" baseline="0" dirty="0" smtClean="0"/>
              <a:t> </a:t>
            </a:r>
            <a:r>
              <a:rPr kumimoji="1" lang="en-US" altLang="ja-JP" baseline="0" dirty="0" err="1" smtClean="0"/>
              <a:t>tới</a:t>
            </a:r>
            <a:r>
              <a:rPr kumimoji="1" lang="en-US" altLang="ja-JP" baseline="0" dirty="0" smtClean="0"/>
              <a:t> nay. </a:t>
            </a:r>
            <a:r>
              <a:rPr kumimoji="1" lang="en-US" altLang="ja-JP" baseline="0" dirty="0" err="1" smtClean="0"/>
              <a:t>Cái</a:t>
            </a:r>
            <a:r>
              <a:rPr kumimoji="1" lang="en-US" altLang="ja-JP" baseline="0" dirty="0" smtClean="0"/>
              <a:t> </a:t>
            </a:r>
            <a:r>
              <a:rPr kumimoji="1" lang="en-US" altLang="ja-JP" baseline="0" dirty="0" err="1" smtClean="0"/>
              <a:t>thời</a:t>
            </a:r>
            <a:r>
              <a:rPr kumimoji="1" lang="en-US" altLang="ja-JP" baseline="0" dirty="0" smtClean="0"/>
              <a:t> </a:t>
            </a:r>
            <a:r>
              <a:rPr kumimoji="1" lang="en-US" altLang="ja-JP" baseline="0" dirty="0" err="1" smtClean="0"/>
              <a:t>mà</a:t>
            </a:r>
            <a:r>
              <a:rPr kumimoji="1" lang="en-US" altLang="ja-JP" baseline="0" dirty="0" smtClean="0"/>
              <a:t> web 1.0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3</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Một yêu cầu quan trọng khác đối với nhiều ứng dụng đó chính là realtime, để có thể kết nối đến máy chủ để có được thông tin về các event ngay lập tức. Trong trường hợp này, GraphQL cung cấp các khái niệm gọi là </a:t>
            </a:r>
            <a:r>
              <a:rPr kumimoji="1" lang="vi-VN" sz="1200" b="1" i="0" kern="1200" dirty="0" smtClean="0">
                <a:solidFill>
                  <a:schemeClr val="tx1"/>
                </a:solidFill>
                <a:effectLst/>
                <a:latin typeface="Arial" pitchFamily="34" charset="0"/>
                <a:ea typeface="+mn-ea"/>
                <a:cs typeface="+mn-cs"/>
              </a:rPr>
              <a:t>subscriptions</a:t>
            </a:r>
            <a:r>
              <a:rPr kumimoji="1" lang="vi-VN" sz="1200" b="0" i="0" kern="1200" dirty="0" smtClean="0">
                <a:solidFill>
                  <a:schemeClr val="tx1"/>
                </a:solidFill>
                <a:effectLst/>
                <a:latin typeface="Arial" pitchFamily="34" charset="0"/>
                <a:ea typeface="+mn-ea"/>
                <a:cs typeface="+mn-cs"/>
              </a:rPr>
              <a:t>.</a:t>
            </a:r>
            <a:endParaRPr kumimoji="1" lang="en-US" sz="1200" b="0" i="0" kern="1200" dirty="0" smtClean="0">
              <a:solidFill>
                <a:schemeClr val="tx1"/>
              </a:solidFill>
              <a:effectLst/>
              <a:latin typeface="Arial" pitchFamily="34" charset="0"/>
              <a:ea typeface="+mn-ea"/>
              <a:cs typeface="+mn-cs"/>
            </a:endParaRPr>
          </a:p>
          <a:p>
            <a:r>
              <a:rPr kumimoji="1" lang="vi-VN" altLang="ja-JP" dirty="0" smtClean="0"/>
              <a:t>Tuy nhiên chức năng này mới chỉ đang thai nghén, và chưa được hỗ trợ chính thức .</a:t>
            </a:r>
            <a:endParaRPr kumimoji="1" lang="en-US" altLang="ja-JP" dirty="0" smtClean="0"/>
          </a:p>
          <a:p>
            <a:r>
              <a:rPr kumimoji="1" lang="en-US" altLang="ja-JP" dirty="0" smtClean="0"/>
              <a:t>Query</a:t>
            </a:r>
            <a:r>
              <a:rPr kumimoji="1" lang="en-US" altLang="ja-JP" baseline="0" dirty="0" smtClean="0"/>
              <a:t> </a:t>
            </a:r>
            <a:r>
              <a:rPr kumimoji="1" lang="en-US" altLang="ja-JP" baseline="0" dirty="0" err="1" smtClean="0"/>
              <a:t>và</a:t>
            </a:r>
            <a:r>
              <a:rPr kumimoji="1" lang="en-US" altLang="ja-JP" baseline="0" dirty="0" smtClean="0"/>
              <a:t> mutation </a:t>
            </a:r>
            <a:r>
              <a:rPr kumimoji="1" lang="en-US" altLang="ja-JP" baseline="0" dirty="0" err="1" smtClean="0"/>
              <a:t>sẽ</a:t>
            </a:r>
            <a:r>
              <a:rPr kumimoji="1" lang="en-US" altLang="ja-JP" baseline="0" dirty="0" smtClean="0"/>
              <a:t> </a:t>
            </a:r>
            <a:r>
              <a:rPr kumimoji="1" lang="en-US" altLang="ja-JP" baseline="0" dirty="0" err="1" smtClean="0"/>
              <a:t>nói</a:t>
            </a:r>
            <a:r>
              <a:rPr kumimoji="1" lang="en-US" altLang="ja-JP" baseline="0" dirty="0" smtClean="0"/>
              <a:t> </a:t>
            </a:r>
            <a:r>
              <a:rPr kumimoji="1" lang="en-US" altLang="ja-JP" baseline="0" dirty="0" err="1" smtClean="0"/>
              <a:t>rõ</a:t>
            </a:r>
            <a:r>
              <a:rPr kumimoji="1" lang="en-US" altLang="ja-JP" baseline="0" dirty="0" smtClean="0"/>
              <a:t> </a:t>
            </a:r>
            <a:r>
              <a:rPr kumimoji="1" lang="en-US" altLang="ja-JP" baseline="0" dirty="0" err="1" smtClean="0"/>
              <a:t>hơn</a:t>
            </a:r>
            <a:r>
              <a:rPr kumimoji="1" lang="en-US" altLang="ja-JP" baseline="0" dirty="0" smtClean="0"/>
              <a:t> </a:t>
            </a:r>
            <a:r>
              <a:rPr kumimoji="1" lang="en-US" altLang="ja-JP" baseline="0" dirty="0" err="1" smtClean="0"/>
              <a:t>trong</a:t>
            </a:r>
            <a:r>
              <a:rPr kumimoji="1" lang="en-US" altLang="ja-JP" baseline="0" dirty="0" smtClean="0"/>
              <a:t> </a:t>
            </a:r>
            <a:r>
              <a:rPr kumimoji="1" lang="en-US" altLang="ja-JP" baseline="0" dirty="0" err="1" smtClean="0"/>
              <a:t>phần</a:t>
            </a:r>
            <a:r>
              <a:rPr kumimoji="1" lang="en-US" altLang="ja-JP" baseline="0" dirty="0" smtClean="0"/>
              <a:t> demo.</a:t>
            </a:r>
          </a:p>
          <a:p>
            <a:r>
              <a:rPr kumimoji="1" lang="en-US" altLang="ja-JP" baseline="0" dirty="0" err="1" smtClean="0"/>
              <a:t>Cách</a:t>
            </a:r>
            <a:r>
              <a:rPr kumimoji="1" lang="en-US" altLang="ja-JP" baseline="0" dirty="0" smtClean="0"/>
              <a:t> </a:t>
            </a:r>
            <a:r>
              <a:rPr kumimoji="1" lang="en-US" altLang="ja-JP" baseline="0" dirty="0" err="1" smtClean="0"/>
              <a:t>khai</a:t>
            </a:r>
            <a:r>
              <a:rPr kumimoji="1" lang="en-US" altLang="ja-JP" baseline="0" dirty="0" smtClean="0"/>
              <a:t> </a:t>
            </a:r>
            <a:r>
              <a:rPr kumimoji="1" lang="en-US" altLang="ja-JP" baseline="0" dirty="0" err="1" smtClean="0"/>
              <a:t>báo</a:t>
            </a:r>
            <a:r>
              <a:rPr kumimoji="1" lang="en-US" altLang="ja-JP" baseline="0" dirty="0" smtClean="0"/>
              <a:t> query.</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30</a:t>
            </a:fld>
            <a:endParaRPr lang="ja-JP" altLang="en-US"/>
          </a:p>
        </p:txBody>
      </p:sp>
    </p:spTree>
    <p:extLst>
      <p:ext uri="{BB962C8B-B14F-4D97-AF65-F5344CB8AC3E}">
        <p14:creationId xmlns:p14="http://schemas.microsoft.com/office/powerpoint/2010/main" val="1406914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Vd</a:t>
            </a:r>
            <a:r>
              <a:rPr kumimoji="1" lang="en-US" altLang="ja-JP" dirty="0" smtClean="0"/>
              <a:t> schema </a:t>
            </a:r>
            <a:r>
              <a:rPr kumimoji="1" lang="en-US" altLang="ja-JP" dirty="0" err="1" smtClean="0"/>
              <a:t>hoàn</a:t>
            </a:r>
            <a:r>
              <a:rPr kumimoji="1" lang="en-US" altLang="ja-JP" baseline="0" dirty="0" smtClean="0"/>
              <a:t> </a:t>
            </a:r>
            <a:r>
              <a:rPr kumimoji="1" lang="en-US" altLang="ja-JP" baseline="0" dirty="0" err="1" smtClean="0"/>
              <a:t>chỉnh</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31</a:t>
            </a:fld>
            <a:endParaRPr lang="ja-JP" altLang="en-US"/>
          </a:p>
        </p:txBody>
      </p:sp>
    </p:spTree>
    <p:extLst>
      <p:ext uri="{BB962C8B-B14F-4D97-AF65-F5344CB8AC3E}">
        <p14:creationId xmlns:p14="http://schemas.microsoft.com/office/powerpoint/2010/main" val="183565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Vd</a:t>
            </a:r>
            <a:r>
              <a:rPr kumimoji="1" lang="en-US" altLang="ja-JP" dirty="0" smtClean="0"/>
              <a:t> schema </a:t>
            </a:r>
            <a:r>
              <a:rPr kumimoji="1" lang="en-US" altLang="ja-JP" dirty="0" err="1" smtClean="0"/>
              <a:t>hoàn</a:t>
            </a:r>
            <a:r>
              <a:rPr kumimoji="1" lang="en-US" altLang="ja-JP" baseline="0" dirty="0" smtClean="0"/>
              <a:t> </a:t>
            </a:r>
            <a:r>
              <a:rPr kumimoji="1" lang="en-US" altLang="ja-JP" baseline="0" dirty="0" err="1" smtClean="0"/>
              <a:t>chỉnh</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32</a:t>
            </a:fld>
            <a:endParaRPr lang="ja-JP" altLang="en-US"/>
          </a:p>
        </p:txBody>
      </p:sp>
    </p:spTree>
    <p:extLst>
      <p:ext uri="{BB962C8B-B14F-4D97-AF65-F5344CB8AC3E}">
        <p14:creationId xmlns:p14="http://schemas.microsoft.com/office/powerpoint/2010/main" val="15746550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Vd</a:t>
            </a:r>
            <a:r>
              <a:rPr kumimoji="1" lang="en-US" altLang="ja-JP" dirty="0" smtClean="0"/>
              <a:t> schema </a:t>
            </a:r>
            <a:r>
              <a:rPr kumimoji="1" lang="en-US" altLang="ja-JP" dirty="0" err="1" smtClean="0"/>
              <a:t>hoàn</a:t>
            </a:r>
            <a:r>
              <a:rPr kumimoji="1" lang="en-US" altLang="ja-JP" baseline="0" dirty="0" smtClean="0"/>
              <a:t> </a:t>
            </a:r>
            <a:r>
              <a:rPr kumimoji="1" lang="en-US" altLang="ja-JP" baseline="0" dirty="0" err="1" smtClean="0"/>
              <a:t>chỉnh</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33</a:t>
            </a:fld>
            <a:endParaRPr lang="ja-JP" altLang="en-US"/>
          </a:p>
        </p:txBody>
      </p:sp>
    </p:spTree>
    <p:extLst>
      <p:ext uri="{BB962C8B-B14F-4D97-AF65-F5344CB8AC3E}">
        <p14:creationId xmlns:p14="http://schemas.microsoft.com/office/powerpoint/2010/main" val="2262377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GraphQL có 1 hệ thống riêng dành cho nó được sử dụng để xác định schema của một api. Tất cả type được liệt kê trong một API thì được viết trong schema </a:t>
            </a:r>
            <a:r>
              <a:rPr kumimoji="1" lang="en-US" sz="1200" b="0" i="0" kern="1200" dirty="0" err="1" smtClean="0">
                <a:solidFill>
                  <a:schemeClr val="tx1"/>
                </a:solidFill>
                <a:effectLst/>
                <a:latin typeface="Arial" pitchFamily="34" charset="0"/>
                <a:ea typeface="+mn-ea"/>
                <a:cs typeface="+mn-cs"/>
              </a:rPr>
              <a:t>gọi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là</a:t>
            </a:r>
            <a:r>
              <a:rPr kumimoji="1" lang="vi-VN" sz="1200" b="0" i="0" kern="1200" dirty="0" smtClean="0">
                <a:solidFill>
                  <a:schemeClr val="tx1"/>
                </a:solidFill>
                <a:effectLst/>
                <a:latin typeface="Arial" pitchFamily="34" charset="0"/>
                <a:ea typeface="+mn-ea"/>
                <a:cs typeface="+mn-cs"/>
              </a:rPr>
              <a:t> </a:t>
            </a:r>
            <a:r>
              <a:rPr kumimoji="1" lang="vi-VN" sz="1200" b="1" i="0" kern="1200" dirty="0" smtClean="0">
                <a:solidFill>
                  <a:schemeClr val="tx1"/>
                </a:solidFill>
                <a:effectLst/>
                <a:latin typeface="Arial" pitchFamily="34" charset="0"/>
                <a:ea typeface="+mn-ea"/>
                <a:cs typeface="+mn-cs"/>
              </a:rPr>
              <a:t>GraphQL Schema Definition Language (SDL)</a:t>
            </a:r>
            <a:r>
              <a:rPr kumimoji="1" lang="vi-VN" sz="1200" b="0" i="0" kern="1200" dirty="0" smtClean="0">
                <a:solidFill>
                  <a:schemeClr val="tx1"/>
                </a:solidFill>
                <a:effectLst/>
                <a:latin typeface="Arial" pitchFamily="34" charset="0"/>
                <a:ea typeface="+mn-ea"/>
                <a:cs typeface="+mn-cs"/>
              </a:rPr>
              <a:t>.</a:t>
            </a:r>
            <a:endParaRPr kumimoji="1" lang="en-US" sz="1200" b="0" i="0" kern="1200" dirty="0" smtClean="0">
              <a:solidFill>
                <a:schemeClr val="tx1"/>
              </a:solidFill>
              <a:effectLst/>
              <a:latin typeface="Arial" pitchFamily="34" charset="0"/>
              <a:ea typeface="+mn-ea"/>
              <a:cs typeface="+mn-cs"/>
            </a:endParaRPr>
          </a:p>
          <a:p>
            <a:r>
              <a:rPr kumimoji="1" lang="en-US" sz="1200" b="0" i="0" kern="1200" dirty="0" err="1" smtClean="0">
                <a:solidFill>
                  <a:schemeClr val="tx1"/>
                </a:solidFill>
                <a:effectLst/>
                <a:latin typeface="Arial" pitchFamily="34" charset="0"/>
                <a:ea typeface="+mn-ea"/>
                <a:cs typeface="+mn-cs"/>
              </a:rPr>
              <a:t>Nói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ngắn</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gọn</a:t>
            </a:r>
            <a:r>
              <a:rPr kumimoji="1" lang="en-US" sz="1200" b="0" i="0" kern="1200" baseline="0" dirty="0" smtClean="0">
                <a:solidFill>
                  <a:schemeClr val="tx1"/>
                </a:solidFill>
                <a:effectLst/>
                <a:latin typeface="Arial" pitchFamily="34" charset="0"/>
                <a:ea typeface="+mn-ea"/>
                <a:cs typeface="+mn-cs"/>
              </a:rPr>
              <a:t>, </a:t>
            </a:r>
            <a:r>
              <a:rPr kumimoji="1" lang="vi-VN" sz="1200" b="0" i="0" kern="1200" dirty="0" smtClean="0">
                <a:solidFill>
                  <a:schemeClr val="tx1"/>
                </a:solidFill>
                <a:effectLst/>
                <a:latin typeface="Arial" pitchFamily="34" charset="0"/>
                <a:ea typeface="+mn-ea"/>
                <a:cs typeface="+mn-cs"/>
              </a:rPr>
              <a:t>Schema được dùng như là một bản giao dịch giữa client và server để xác định client có thể truy cập dữ liệu như thế nào</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34</a:t>
            </a:fld>
            <a:endParaRPr lang="ja-JP" altLang="en-US"/>
          </a:p>
        </p:txBody>
      </p:sp>
    </p:spTree>
    <p:extLst>
      <p:ext uri="{BB962C8B-B14F-4D97-AF65-F5344CB8AC3E}">
        <p14:creationId xmlns:p14="http://schemas.microsoft.com/office/powerpoint/2010/main" val="5837447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35</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36</a:t>
            </a:fld>
            <a:endParaRPr lang="ja-JP" altLang="en-US"/>
          </a:p>
        </p:txBody>
      </p:sp>
    </p:spTree>
    <p:extLst>
      <p:ext uri="{BB962C8B-B14F-4D97-AF65-F5344CB8AC3E}">
        <p14:creationId xmlns:p14="http://schemas.microsoft.com/office/powerpoint/2010/main" val="28689233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Tóm</a:t>
            </a:r>
            <a:r>
              <a:rPr kumimoji="1" lang="en-US" altLang="ja-JP" baseline="0" dirty="0" smtClean="0"/>
              <a:t> </a:t>
            </a:r>
            <a:r>
              <a:rPr kumimoji="1" lang="en-US" altLang="ja-JP" baseline="0" dirty="0" err="1" smtClean="0"/>
              <a:t>lại</a:t>
            </a:r>
            <a:r>
              <a:rPr kumimoji="1" lang="en-US" altLang="ja-JP" baseline="0" dirty="0" smtClean="0"/>
              <a:t> </a:t>
            </a:r>
            <a:r>
              <a:rPr kumimoji="1" lang="en-US" altLang="ja-JP" baseline="0" dirty="0" err="1" smtClean="0"/>
              <a:t>thì</a:t>
            </a:r>
            <a:r>
              <a:rPr kumimoji="1" lang="en-US" altLang="ja-JP" baseline="0" dirty="0" smtClean="0"/>
              <a:t>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37</a:t>
            </a:fld>
            <a:endParaRPr lang="ja-JP" altLang="en-US"/>
          </a:p>
        </p:txBody>
      </p:sp>
    </p:spTree>
    <p:extLst>
      <p:ext uri="{BB962C8B-B14F-4D97-AF65-F5344CB8AC3E}">
        <p14:creationId xmlns:p14="http://schemas.microsoft.com/office/powerpoint/2010/main" val="2314101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38</a:t>
            </a:fld>
            <a:endParaRPr lang="ja-JP" altLang="en-US"/>
          </a:p>
        </p:txBody>
      </p:sp>
    </p:spTree>
    <p:extLst>
      <p:ext uri="{BB962C8B-B14F-4D97-AF65-F5344CB8AC3E}">
        <p14:creationId xmlns:p14="http://schemas.microsoft.com/office/powerpoint/2010/main" val="2451761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mà</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đều</a:t>
            </a:r>
            <a:r>
              <a:rPr lang="en-US" dirty="0" smtClean="0"/>
              <a:t> đ</a:t>
            </a:r>
            <a:r>
              <a:rPr lang="vi-VN" dirty="0" smtClean="0"/>
              <a:t>ư</a:t>
            </a:r>
            <a:r>
              <a:rPr lang="en-US" dirty="0" err="1" smtClean="0"/>
              <a:t>ợc</a:t>
            </a:r>
            <a:r>
              <a:rPr lang="en-US" dirty="0" smtClean="0"/>
              <a:t> </a:t>
            </a:r>
            <a:r>
              <a:rPr lang="en-US" dirty="0" err="1" smtClean="0"/>
              <a:t>vận</a:t>
            </a:r>
            <a:r>
              <a:rPr lang="en-US" dirty="0" smtClean="0"/>
              <a:t> </a:t>
            </a:r>
            <a:r>
              <a:rPr lang="en-US" dirty="0" err="1" smtClean="0"/>
              <a:t>hành</a:t>
            </a:r>
            <a:r>
              <a:rPr lang="en-US" dirty="0" smtClean="0"/>
              <a:t> </a:t>
            </a:r>
            <a:r>
              <a:rPr lang="en-US" dirty="0" err="1" smtClean="0"/>
              <a:t>theo</a:t>
            </a:r>
            <a:r>
              <a:rPr lang="en-US" dirty="0" smtClean="0"/>
              <a:t> </a:t>
            </a:r>
            <a:r>
              <a:rPr lang="en-US" dirty="0" err="1" smtClean="0"/>
              <a:t>kiểu</a:t>
            </a:r>
            <a:r>
              <a:rPr lang="en-US" dirty="0" smtClean="0"/>
              <a:t> server side render. Ở </a:t>
            </a:r>
            <a:r>
              <a:rPr lang="en-US" dirty="0" err="1" smtClean="0"/>
              <a:t>thời</a:t>
            </a:r>
            <a:r>
              <a:rPr lang="en-US" dirty="0" smtClean="0"/>
              <a:t> </a:t>
            </a:r>
            <a:r>
              <a:rPr lang="en-US" dirty="0" err="1" smtClean="0"/>
              <a:t>điểm</a:t>
            </a:r>
            <a:r>
              <a:rPr lang="en-US" dirty="0" smtClean="0"/>
              <a:t> </a:t>
            </a:r>
            <a:r>
              <a:rPr lang="en-US" dirty="0" err="1" smtClean="0"/>
              <a:t>này</a:t>
            </a:r>
            <a:r>
              <a:rPr lang="en-US" dirty="0" smtClean="0"/>
              <a:t>, </a:t>
            </a:r>
            <a:r>
              <a:rPr lang="en-US" dirty="0" err="1" smtClean="0"/>
              <a:t>các</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nh</a:t>
            </a:r>
            <a:r>
              <a:rPr lang="vi-VN" dirty="0" smtClean="0"/>
              <a:t>ư</a:t>
            </a:r>
            <a:r>
              <a:rPr lang="en-US" dirty="0" smtClean="0"/>
              <a:t> </a:t>
            </a:r>
            <a:r>
              <a:rPr lang="en-US" dirty="0" err="1" smtClean="0"/>
              <a:t>ajax</a:t>
            </a:r>
            <a:r>
              <a:rPr lang="en-US" dirty="0" smtClean="0"/>
              <a:t> </a:t>
            </a:r>
            <a:r>
              <a:rPr lang="en-US" dirty="0" err="1" smtClean="0"/>
              <a:t>vẫn</a:t>
            </a:r>
            <a:r>
              <a:rPr lang="en-US" dirty="0" smtClean="0"/>
              <a:t> </a:t>
            </a:r>
            <a:r>
              <a:rPr lang="en-US" dirty="0" err="1" smtClean="0"/>
              <a:t>ch</a:t>
            </a:r>
            <a:r>
              <a:rPr lang="vi-VN" dirty="0" smtClean="0"/>
              <a:t>ư</a:t>
            </a:r>
            <a:r>
              <a:rPr lang="en-US" dirty="0" smtClean="0"/>
              <a:t>a </a:t>
            </a:r>
            <a:r>
              <a:rPr lang="en-US" dirty="0" err="1" smtClean="0"/>
              <a:t>ra</a:t>
            </a:r>
            <a:r>
              <a:rPr lang="en-US" dirty="0" smtClean="0"/>
              <a:t> </a:t>
            </a:r>
            <a:r>
              <a:rPr lang="en-US" dirty="0" err="1" smtClean="0"/>
              <a:t>đời</a:t>
            </a:r>
            <a:r>
              <a:rPr lang="en-US" dirty="0" smtClean="0"/>
              <a:t> </a:t>
            </a:r>
            <a:r>
              <a:rPr lang="en-US" dirty="0" err="1" smtClean="0"/>
              <a:t>hoặc</a:t>
            </a:r>
            <a:r>
              <a:rPr lang="en-US" dirty="0" smtClean="0"/>
              <a:t> </a:t>
            </a:r>
            <a:r>
              <a:rPr lang="en-US" dirty="0" err="1" smtClean="0"/>
              <a:t>ch</a:t>
            </a:r>
            <a:r>
              <a:rPr lang="vi-VN" dirty="0" smtClean="0"/>
              <a:t>ư</a:t>
            </a:r>
            <a:r>
              <a:rPr lang="en-US" dirty="0" smtClean="0"/>
              <a:t>a </a:t>
            </a:r>
            <a:r>
              <a:rPr lang="en-US" dirty="0" err="1" smtClean="0"/>
              <a:t>xuất</a:t>
            </a:r>
            <a:r>
              <a:rPr lang="en-US" dirty="0" smtClean="0"/>
              <a:t> </a:t>
            </a:r>
            <a:r>
              <a:rPr lang="en-US" dirty="0" err="1" smtClean="0"/>
              <a:t>hiện</a:t>
            </a:r>
            <a:r>
              <a:rPr lang="en-US" dirty="0" smtClean="0"/>
              <a:t> </a:t>
            </a:r>
            <a:r>
              <a:rPr lang="en-US" dirty="0" err="1" smtClean="0"/>
              <a:t>nhiều</a:t>
            </a:r>
            <a:r>
              <a:rPr lang="en-US" dirty="0" smtClean="0"/>
              <a:t>. </a:t>
            </a:r>
            <a:r>
              <a:rPr lang="en-US" dirty="0" err="1" smtClean="0"/>
              <a:t>Toàn</a:t>
            </a:r>
            <a:r>
              <a:rPr lang="en-US" dirty="0" smtClean="0"/>
              <a:t> </a:t>
            </a:r>
            <a:r>
              <a:rPr lang="en-US" dirty="0" err="1" smtClean="0"/>
              <a:t>bộ</a:t>
            </a:r>
            <a:r>
              <a:rPr lang="en-US" dirty="0" smtClean="0"/>
              <a:t> </a:t>
            </a:r>
            <a:r>
              <a:rPr lang="en-US" dirty="0" err="1" smtClean="0"/>
              <a:t>nội</a:t>
            </a:r>
            <a:r>
              <a:rPr lang="en-US" dirty="0" smtClean="0"/>
              <a:t> dung </a:t>
            </a:r>
            <a:r>
              <a:rPr lang="en-US" dirty="0" err="1" smtClean="0"/>
              <a:t>trên</a:t>
            </a:r>
            <a:r>
              <a:rPr lang="en-US" dirty="0" smtClean="0"/>
              <a:t> </a:t>
            </a:r>
            <a:r>
              <a:rPr lang="en-US" dirty="0" err="1" smtClean="0"/>
              <a:t>trang</a:t>
            </a:r>
            <a:r>
              <a:rPr lang="en-US" dirty="0" smtClean="0"/>
              <a:t> web </a:t>
            </a:r>
            <a:r>
              <a:rPr lang="en-US" dirty="0" err="1" smtClean="0"/>
              <a:t>trong</a:t>
            </a:r>
            <a:r>
              <a:rPr lang="en-US" dirty="0" smtClean="0"/>
              <a:t> </a:t>
            </a:r>
            <a:r>
              <a:rPr lang="en-US" dirty="0" err="1" smtClean="0"/>
              <a:t>bất</a:t>
            </a:r>
            <a:r>
              <a:rPr lang="en-US" dirty="0" smtClean="0"/>
              <a:t> </a:t>
            </a:r>
            <a:r>
              <a:rPr lang="en-US" dirty="0" err="1" smtClean="0"/>
              <a:t>kì</a:t>
            </a:r>
            <a:r>
              <a:rPr lang="en-US" dirty="0" smtClean="0"/>
              <a:t> </a:t>
            </a:r>
            <a:r>
              <a:rPr lang="en-US" dirty="0" err="1" smtClean="0"/>
              <a:t>lúc</a:t>
            </a:r>
            <a:r>
              <a:rPr lang="en-US" dirty="0" smtClean="0"/>
              <a:t> </a:t>
            </a:r>
            <a:r>
              <a:rPr lang="en-US" dirty="0" err="1" smtClean="0"/>
              <a:t>nào</a:t>
            </a:r>
            <a:r>
              <a:rPr lang="en-US" dirty="0" smtClean="0"/>
              <a:t> </a:t>
            </a:r>
            <a:r>
              <a:rPr lang="en-US" dirty="0" err="1" smtClean="0"/>
              <a:t>cũng</a:t>
            </a:r>
            <a:r>
              <a:rPr lang="en-US" dirty="0" smtClean="0"/>
              <a:t> đ</a:t>
            </a:r>
            <a:r>
              <a:rPr lang="vi-VN" dirty="0" smtClean="0"/>
              <a:t>ư</a:t>
            </a:r>
            <a:r>
              <a:rPr lang="en-US" dirty="0" err="1" smtClean="0"/>
              <a:t>ợc</a:t>
            </a:r>
            <a:r>
              <a:rPr lang="en-US" dirty="0" smtClean="0"/>
              <a:t>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render </a:t>
            </a:r>
            <a:r>
              <a:rPr lang="en-US" dirty="0" err="1" smtClean="0"/>
              <a:t>ra</a:t>
            </a:r>
            <a:r>
              <a:rPr lang="en-US" dirty="0" smtClean="0"/>
              <a:t> </a:t>
            </a:r>
            <a:r>
              <a:rPr lang="en-US" dirty="0" err="1" smtClean="0"/>
              <a:t>những</a:t>
            </a:r>
            <a:r>
              <a:rPr lang="en-US" dirty="0" smtClean="0"/>
              <a:t> </a:t>
            </a:r>
            <a:r>
              <a:rPr lang="en-US" dirty="0" err="1" smtClean="0"/>
              <a:t>đoạn</a:t>
            </a:r>
            <a:r>
              <a:rPr lang="en-US" dirty="0" smtClean="0"/>
              <a:t> HTML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sz="1200" b="0" i="0" kern="1200" dirty="0" smtClean="0">
                <a:solidFill>
                  <a:schemeClr val="tx1"/>
                </a:solidFill>
                <a:effectLst/>
                <a:latin typeface="Arial" pitchFamily="34" charset="0"/>
                <a:ea typeface="+mn-ea"/>
                <a:cs typeface="+mn-cs"/>
              </a:rPr>
              <a:t>Ở </a:t>
            </a:r>
            <a:r>
              <a:rPr kumimoji="1" lang="en-US" sz="1200" b="0" i="0" kern="1200" dirty="0" err="1" smtClean="0">
                <a:solidFill>
                  <a:schemeClr val="tx1"/>
                </a:solidFill>
                <a:effectLst/>
                <a:latin typeface="Arial" pitchFamily="34" charset="0"/>
                <a:ea typeface="+mn-ea"/>
                <a:cs typeface="+mn-cs"/>
              </a:rPr>
              <a:t>đây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tại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thế</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hệ</a:t>
            </a:r>
            <a:r>
              <a:rPr kumimoji="1" lang="en-US" sz="1200" b="0" i="0" kern="1200" dirty="0" smtClean="0">
                <a:solidFill>
                  <a:schemeClr val="tx1"/>
                </a:solidFill>
                <a:effectLst/>
                <a:latin typeface="Arial" pitchFamily="34" charset="0"/>
                <a:ea typeface="+mn-ea"/>
                <a:cs typeface="+mn-cs"/>
              </a:rPr>
              <a:t> web 1.0</a:t>
            </a:r>
            <a:r>
              <a:rPr lang="en-US" dirty="0" smtClean="0"/>
              <a:t/>
            </a:r>
            <a:br>
              <a:rPr lang="en-US" dirty="0" smtClean="0"/>
            </a:br>
            <a:r>
              <a:rPr kumimoji="1" lang="en-US" sz="1200" b="0" i="0" kern="1200" dirty="0" smtClean="0">
                <a:solidFill>
                  <a:schemeClr val="tx1"/>
                </a:solidFill>
                <a:effectLst/>
                <a:latin typeface="Arial" pitchFamily="34" charset="0"/>
                <a:ea typeface="+mn-ea"/>
                <a:cs typeface="+mn-cs"/>
              </a:rPr>
              <a:t>Ta </a:t>
            </a:r>
            <a:r>
              <a:rPr kumimoji="1" lang="en-US" sz="1200" b="0" i="0" kern="1200" dirty="0" err="1" smtClean="0">
                <a:solidFill>
                  <a:schemeClr val="tx1"/>
                </a:solidFill>
                <a:effectLst/>
                <a:latin typeface="Arial" pitchFamily="34" charset="0"/>
                <a:ea typeface="+mn-ea"/>
                <a:cs typeface="+mn-cs"/>
              </a:rPr>
              <a:t>có</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thể</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thấy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là</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mỗi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khi</a:t>
            </a:r>
            <a:r>
              <a:rPr kumimoji="1" lang="en-US" sz="1200" b="0" i="0" kern="1200" dirty="0" smtClean="0">
                <a:solidFill>
                  <a:schemeClr val="tx1"/>
                </a:solidFill>
                <a:effectLst/>
                <a:latin typeface="Arial" pitchFamily="34" charset="0"/>
                <a:ea typeface="+mn-ea"/>
                <a:cs typeface="+mn-cs"/>
              </a:rPr>
              <a:t> client </a:t>
            </a:r>
            <a:r>
              <a:rPr kumimoji="1" lang="en-US" sz="1200" b="0" i="0" kern="1200" dirty="0" err="1" smtClean="0">
                <a:solidFill>
                  <a:schemeClr val="tx1"/>
                </a:solidFill>
                <a:effectLst/>
                <a:latin typeface="Arial" pitchFamily="34" charset="0"/>
                <a:ea typeface="+mn-ea"/>
                <a:cs typeface="+mn-cs"/>
              </a:rPr>
              <a:t>muốn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tải</a:t>
            </a:r>
            <a:r>
              <a:rPr kumimoji="1" lang="en-US" sz="1200" b="0" i="0" kern="1200" dirty="0" smtClean="0">
                <a:solidFill>
                  <a:schemeClr val="tx1"/>
                </a:solidFill>
                <a:effectLst/>
                <a:latin typeface="Arial" pitchFamily="34" charset="0"/>
                <a:ea typeface="+mn-ea"/>
                <a:cs typeface="+mn-cs"/>
              </a:rPr>
              <a:t> 1 </a:t>
            </a:r>
            <a:r>
              <a:rPr kumimoji="1" lang="en-US" sz="1200" b="0" i="0" kern="1200" dirty="0" err="1" smtClean="0">
                <a:solidFill>
                  <a:schemeClr val="tx1"/>
                </a:solidFill>
                <a:effectLst/>
                <a:latin typeface="Arial" pitchFamily="34" charset="0"/>
                <a:ea typeface="+mn-ea"/>
                <a:cs typeface="+mn-cs"/>
              </a:rPr>
              <a:t>trang</a:t>
            </a:r>
            <a:r>
              <a:rPr kumimoji="1" lang="en-US" sz="1200" b="0" i="0" kern="1200" dirty="0" smtClean="0">
                <a:solidFill>
                  <a:schemeClr val="tx1"/>
                </a:solidFill>
                <a:effectLst/>
                <a:latin typeface="Arial" pitchFamily="34" charset="0"/>
                <a:ea typeface="+mn-ea"/>
                <a:cs typeface="+mn-cs"/>
              </a:rPr>
              <a:t> web, client </a:t>
            </a:r>
            <a:r>
              <a:rPr kumimoji="1" lang="en-US" sz="1200" b="0" i="0" kern="1200" dirty="0" err="1" smtClean="0">
                <a:solidFill>
                  <a:schemeClr val="tx1"/>
                </a:solidFill>
                <a:effectLst/>
                <a:latin typeface="Arial" pitchFamily="34" charset="0"/>
                <a:ea typeface="+mn-ea"/>
                <a:cs typeface="+mn-cs"/>
              </a:rPr>
              <a:t>sẽ</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gửi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yêu</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cầu</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tới</a:t>
            </a:r>
            <a:r>
              <a:rPr kumimoji="1" lang="en-US" sz="1200" b="0" i="0" kern="1200" dirty="0" smtClean="0">
                <a:solidFill>
                  <a:schemeClr val="tx1"/>
                </a:solidFill>
                <a:effectLst/>
                <a:latin typeface="Arial" pitchFamily="34" charset="0"/>
                <a:ea typeface="+mn-ea"/>
                <a:cs typeface="+mn-cs"/>
              </a:rPr>
              <a:t> server.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sz="1200" b="0" i="0" kern="1200" dirty="0" smtClean="0">
                <a:solidFill>
                  <a:schemeClr val="tx1"/>
                </a:solidFill>
                <a:effectLst/>
                <a:latin typeface="Arial" pitchFamily="34" charset="0"/>
                <a:ea typeface="+mn-ea"/>
                <a:cs typeface="+mn-cs"/>
              </a:rPr>
              <a:t>Server </a:t>
            </a:r>
            <a:r>
              <a:rPr kumimoji="1" lang="en-US" sz="1200" b="0" i="0" kern="1200" dirty="0" err="1" smtClean="0">
                <a:solidFill>
                  <a:schemeClr val="tx1"/>
                </a:solidFill>
                <a:effectLst/>
                <a:latin typeface="Arial" pitchFamily="34" charset="0"/>
                <a:ea typeface="+mn-ea"/>
                <a:cs typeface="+mn-cs"/>
              </a:rPr>
              <a:t>sẽ</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thực</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hiện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đọc</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ghi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gì</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đấy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trong</a:t>
            </a:r>
            <a:r>
              <a:rPr kumimoji="1" lang="en-US" sz="1200" b="0" i="0" kern="1200" dirty="0" smtClean="0">
                <a:solidFill>
                  <a:schemeClr val="tx1"/>
                </a:solidFill>
                <a:effectLst/>
                <a:latin typeface="Arial" pitchFamily="34" charset="0"/>
                <a:ea typeface="+mn-ea"/>
                <a:cs typeface="+mn-cs"/>
              </a:rPr>
              <a:t> DB</a:t>
            </a:r>
            <a:r>
              <a:rPr kumimoji="1" lang="en-US" sz="1200" b="0" i="0" kern="1200" baseline="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rồi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trả</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về</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một</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trang</a:t>
            </a:r>
            <a:r>
              <a:rPr kumimoji="1" lang="en-US" sz="1200" b="0" i="0" kern="1200" dirty="0" smtClean="0">
                <a:solidFill>
                  <a:schemeClr val="tx1"/>
                </a:solidFill>
                <a:effectLst/>
                <a:latin typeface="Arial" pitchFamily="34" charset="0"/>
                <a:ea typeface="+mn-ea"/>
                <a:cs typeface="+mn-cs"/>
              </a:rPr>
              <a:t> web </a:t>
            </a:r>
            <a:r>
              <a:rPr kumimoji="1" lang="en-US" sz="1200" b="0" i="0" kern="1200" dirty="0" err="1" smtClean="0">
                <a:solidFill>
                  <a:schemeClr val="tx1"/>
                </a:solidFill>
                <a:effectLst/>
                <a:latin typeface="Arial" pitchFamily="34" charset="0"/>
                <a:ea typeface="+mn-ea"/>
                <a:cs typeface="+mn-cs"/>
              </a:rPr>
              <a:t>đầy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đủ</a:t>
            </a:r>
            <a:r>
              <a:rPr kumimoji="1" lang="en-US" sz="1200" b="0" i="0" kern="1200" dirty="0" smtClean="0">
                <a:solidFill>
                  <a:schemeClr val="tx1"/>
                </a:solidFill>
                <a:effectLst/>
                <a:latin typeface="Arial" pitchFamily="34" charset="0"/>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sz="1200" b="0" i="0" kern="1200" dirty="0" smtClean="0">
                <a:solidFill>
                  <a:schemeClr val="tx1"/>
                </a:solidFill>
                <a:effectLst/>
                <a:latin typeface="Arial" pitchFamily="34" charset="0"/>
                <a:ea typeface="+mn-ea"/>
                <a:cs typeface="+mn-cs"/>
              </a:rPr>
              <a:t>C</a:t>
            </a:r>
            <a:r>
              <a:rPr kumimoji="1" lang="vi-VN" sz="1200" b="0" i="0" kern="1200" dirty="0" smtClean="0">
                <a:solidFill>
                  <a:schemeClr val="tx1"/>
                </a:solidFill>
                <a:effectLst/>
                <a:latin typeface="Arial" pitchFamily="34" charset="0"/>
                <a:ea typeface="+mn-ea"/>
                <a:cs typeface="+mn-cs"/>
              </a:rPr>
              <a:t>âu hỏi đặt ra bây h là khi người dùng cần chuyển trang qua một trang mới trong cùng cái web đó, thì cách tối ưu để thực hiện việc đó là gì. Phần khác biệt giữa trang </a:t>
            </a:r>
            <a:r>
              <a:rPr kumimoji="1" lang="en-US" sz="1200" b="0" i="0" kern="1200" dirty="0" err="1" smtClean="0">
                <a:solidFill>
                  <a:schemeClr val="tx1"/>
                </a:solidFill>
                <a:effectLst/>
                <a:latin typeface="Arial" pitchFamily="34" charset="0"/>
                <a:ea typeface="+mn-ea"/>
                <a:cs typeface="+mn-cs"/>
              </a:rPr>
              <a:t>chỉ</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là</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nội</a:t>
            </a:r>
            <a:r>
              <a:rPr kumimoji="1" lang="en-US" sz="1200" b="0" i="0" kern="1200" dirty="0" smtClean="0">
                <a:solidFill>
                  <a:schemeClr val="tx1"/>
                </a:solidFill>
                <a:effectLst/>
                <a:latin typeface="Arial" pitchFamily="34" charset="0"/>
                <a:ea typeface="+mn-ea"/>
                <a:cs typeface="+mn-cs"/>
              </a:rPr>
              <a:t> dung </a:t>
            </a:r>
            <a:r>
              <a:rPr kumimoji="1" lang="en-US" sz="1200" b="0" i="0" kern="1200" dirty="0" err="1" smtClean="0">
                <a:solidFill>
                  <a:schemeClr val="tx1"/>
                </a:solidFill>
                <a:effectLst/>
                <a:latin typeface="Arial" pitchFamily="34" charset="0"/>
                <a:ea typeface="+mn-ea"/>
                <a:cs typeface="+mn-cs"/>
              </a:rPr>
              <a:t>giữa</a:t>
            </a:r>
            <a:r>
              <a:rPr kumimoji="1" lang="en-US" sz="1200" b="0" i="0" kern="1200" dirty="0" smtClean="0">
                <a:solidFill>
                  <a:schemeClr val="tx1"/>
                </a:solidFill>
                <a:effectLst/>
                <a:latin typeface="Arial" pitchFamily="34" charset="0"/>
                <a:ea typeface="+mn-ea"/>
                <a:cs typeface="+mn-cs"/>
              </a:rPr>
              <a:t> 2 </a:t>
            </a:r>
            <a:r>
              <a:rPr kumimoji="1" lang="en-US" sz="1200" b="0" i="0" kern="1200" dirty="0" err="1" smtClean="0">
                <a:solidFill>
                  <a:schemeClr val="tx1"/>
                </a:solidFill>
                <a:effectLst/>
                <a:latin typeface="Arial" pitchFamily="34" charset="0"/>
                <a:ea typeface="+mn-ea"/>
                <a:cs typeface="+mn-cs"/>
              </a:rPr>
              <a:t>bài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viết</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Nếu</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làm</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theo</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cách</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mà</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các</a:t>
            </a:r>
            <a:r>
              <a:rPr kumimoji="1" lang="en-US" sz="1200" b="0" i="0" kern="1200" dirty="0" smtClean="0">
                <a:solidFill>
                  <a:schemeClr val="tx1"/>
                </a:solidFill>
                <a:effectLst/>
                <a:latin typeface="Arial" pitchFamily="34" charset="0"/>
                <a:ea typeface="+mn-ea"/>
                <a:cs typeface="+mn-cs"/>
              </a:rPr>
              <a:t> web </a:t>
            </a:r>
            <a:r>
              <a:rPr kumimoji="1" lang="en-US" sz="1200" b="0" i="0" kern="1200" dirty="0" err="1" smtClean="0">
                <a:solidFill>
                  <a:schemeClr val="tx1"/>
                </a:solidFill>
                <a:effectLst/>
                <a:latin typeface="Arial" pitchFamily="34" charset="0"/>
                <a:ea typeface="+mn-ea"/>
                <a:cs typeface="+mn-cs"/>
              </a:rPr>
              <a:t>cũ</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vận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hành</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thì</a:t>
            </a:r>
            <a:r>
              <a:rPr kumimoji="1" lang="en-US" sz="1200" b="0" i="0" kern="1200" dirty="0" smtClean="0">
                <a:solidFill>
                  <a:schemeClr val="tx1"/>
                </a:solidFill>
                <a:effectLst/>
                <a:latin typeface="Arial" pitchFamily="34" charset="0"/>
                <a:ea typeface="+mn-ea"/>
                <a:cs typeface="+mn-cs"/>
              </a:rPr>
              <a:t> server </a:t>
            </a:r>
            <a:r>
              <a:rPr kumimoji="1" lang="en-US" sz="1200" b="0" i="0" kern="1200" dirty="0" err="1" smtClean="0">
                <a:solidFill>
                  <a:schemeClr val="tx1"/>
                </a:solidFill>
                <a:effectLst/>
                <a:latin typeface="Arial" pitchFamily="34" charset="0"/>
                <a:ea typeface="+mn-ea"/>
                <a:cs typeface="+mn-cs"/>
              </a:rPr>
              <a:t>sẽ</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lại</a:t>
            </a:r>
            <a:r>
              <a:rPr kumimoji="1" lang="en-US" sz="1200" b="0" i="0" kern="1200" dirty="0" smtClean="0">
                <a:solidFill>
                  <a:schemeClr val="tx1"/>
                </a:solidFill>
                <a:effectLst/>
                <a:latin typeface="Arial" pitchFamily="34" charset="0"/>
                <a:ea typeface="+mn-ea"/>
                <a:cs typeface="+mn-cs"/>
              </a:rPr>
              <a:t> render </a:t>
            </a:r>
            <a:r>
              <a:rPr kumimoji="1" lang="en-US" sz="1200" b="0" i="0" kern="1200" dirty="0" err="1" smtClean="0">
                <a:solidFill>
                  <a:schemeClr val="tx1"/>
                </a:solidFill>
                <a:effectLst/>
                <a:latin typeface="Arial" pitchFamily="34" charset="0"/>
                <a:ea typeface="+mn-ea"/>
                <a:cs typeface="+mn-cs"/>
              </a:rPr>
              <a:t>toàn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bộ</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trang</a:t>
            </a:r>
            <a:r>
              <a:rPr kumimoji="1" lang="en-US" sz="1200" b="0" i="0" kern="1200" dirty="0" smtClean="0">
                <a:solidFill>
                  <a:schemeClr val="tx1"/>
                </a:solidFill>
                <a:effectLst/>
                <a:latin typeface="Arial" pitchFamily="34" charset="0"/>
                <a:ea typeface="+mn-ea"/>
                <a:cs typeface="+mn-cs"/>
              </a:rPr>
              <a:t> </a:t>
            </a:r>
            <a:r>
              <a:rPr kumimoji="1" lang="vi-VN" sz="1200" b="0" i="0" kern="1200" dirty="0" smtClean="0">
                <a:solidFill>
                  <a:schemeClr val="tx1"/>
                </a:solidFill>
                <a:effectLst/>
                <a:latin typeface="Arial" pitchFamily="34" charset="0"/>
                <a:ea typeface="+mn-ea"/>
                <a:cs typeface="+mn-cs"/>
              </a:rPr>
              <a:t>một lần nữa và gửi về client</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mặc</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dù</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trang</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mới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chỉ</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khác</a:t>
            </a:r>
            <a:r>
              <a:rPr kumimoji="1" lang="en-US" sz="1200" b="0" i="0" kern="1200" baseline="0" dirty="0" smtClean="0">
                <a:solidFill>
                  <a:schemeClr val="tx1"/>
                </a:solidFill>
                <a:effectLst/>
                <a:latin typeface="Arial" pitchFamily="34" charset="0"/>
                <a:ea typeface="+mn-ea"/>
                <a:cs typeface="+mn-cs"/>
              </a:rPr>
              <a:t> ở </a:t>
            </a:r>
            <a:r>
              <a:rPr kumimoji="1" lang="en-US" sz="1200" b="0" i="0" kern="1200" baseline="0" dirty="0" err="1" smtClean="0">
                <a:solidFill>
                  <a:schemeClr val="tx1"/>
                </a:solidFill>
                <a:effectLst/>
                <a:latin typeface="Arial" pitchFamily="34" charset="0"/>
                <a:ea typeface="+mn-ea"/>
                <a:cs typeface="+mn-cs"/>
              </a:rPr>
              <a:t>nội</a:t>
            </a:r>
            <a:r>
              <a:rPr kumimoji="1" lang="en-US" sz="1200" b="0" i="0" kern="1200" baseline="0" dirty="0" smtClean="0">
                <a:solidFill>
                  <a:schemeClr val="tx1"/>
                </a:solidFill>
                <a:effectLst/>
                <a:latin typeface="Arial" pitchFamily="34" charset="0"/>
                <a:ea typeface="+mn-ea"/>
                <a:cs typeface="+mn-cs"/>
              </a:rPr>
              <a:t> dung </a:t>
            </a:r>
            <a:r>
              <a:rPr kumimoji="1" lang="en-US" sz="1200" b="0" i="0" kern="1200" baseline="0" dirty="0" err="1" smtClean="0">
                <a:solidFill>
                  <a:schemeClr val="tx1"/>
                </a:solidFill>
                <a:effectLst/>
                <a:latin typeface="Arial" pitchFamily="34" charset="0"/>
                <a:ea typeface="+mn-ea"/>
                <a:cs typeface="+mn-cs"/>
              </a:rPr>
              <a:t>bài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viết</a:t>
            </a:r>
            <a:r>
              <a:rPr kumimoji="1" lang="vi-VN" sz="1200" b="0" i="0" kern="1200" dirty="0" smtClean="0">
                <a:solidFill>
                  <a:schemeClr val="tx1"/>
                </a:solidFill>
                <a:effectLst/>
                <a:latin typeface="Arial" pitchFamily="34" charset="0"/>
                <a:ea typeface="+mn-ea"/>
                <a:cs typeface="+mn-cs"/>
              </a:rPr>
              <a:t>. Điều này vừa gây tốn kém chi phí vận hành máy chủ vì sau khi lấy được dữ liệu trong DB, máy chủ còn phải render lại một lần nữa. Tiếp tới là tốn kém chi phí băng thông gửi lại dữ liệu dư thừa</a:t>
            </a:r>
            <a:endParaRPr kumimoji="1" lang="en-US" sz="1200" b="0" i="0" kern="1200" dirty="0" smtClean="0">
              <a:solidFill>
                <a:schemeClr val="tx1"/>
              </a:solidFill>
              <a:effectLst/>
              <a:latin typeface="Arial"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Arial" pitchFamily="34" charset="0"/>
                <a:ea typeface="+mn-ea"/>
                <a:cs typeface="+mn-cs"/>
              </a:rPr>
              <a:t>Do đó, người ta mới nghĩ ra khái niệm web api. Nơi mà chỉ gửi và trả phần dữ liệu, mà ko gửi kèm theo cả cái HTML dài ngoằng tốn kém băng thông.</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4</a:t>
            </a:fld>
            <a:endParaRPr lang="ja-JP" altLang="en-US"/>
          </a:p>
        </p:txBody>
      </p:sp>
    </p:spTree>
    <p:extLst>
      <p:ext uri="{BB962C8B-B14F-4D97-AF65-F5344CB8AC3E}">
        <p14:creationId xmlns:p14="http://schemas.microsoft.com/office/powerpoint/2010/main" val="174189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dirty="0" smtClean="0"/>
              <a:t> </a:t>
            </a:r>
            <a:r>
              <a:rPr lang="en-US" dirty="0" err="1" smtClean="0"/>
              <a:t>này</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không</a:t>
            </a:r>
            <a:r>
              <a:rPr lang="en-US" dirty="0" smtClean="0"/>
              <a:t> </a:t>
            </a:r>
            <a:r>
              <a:rPr lang="en-US" dirty="0" err="1" smtClean="0"/>
              <a:t>còn</a:t>
            </a:r>
            <a:r>
              <a:rPr lang="en-US" dirty="0" smtClean="0"/>
              <a:t> </a:t>
            </a:r>
            <a:r>
              <a:rPr lang="en-US" dirty="0" err="1" smtClean="0"/>
              <a:t>hoàn</a:t>
            </a:r>
            <a:r>
              <a:rPr lang="en-US" dirty="0" smtClean="0"/>
              <a:t> </a:t>
            </a:r>
            <a:r>
              <a:rPr lang="en-US" dirty="0" err="1" smtClean="0"/>
              <a:t>toàn</a:t>
            </a:r>
            <a:r>
              <a:rPr lang="en-US" dirty="0" smtClean="0"/>
              <a:t> đ</a:t>
            </a:r>
            <a:r>
              <a:rPr lang="vi-VN" dirty="0" smtClean="0"/>
              <a:t>ư</a:t>
            </a:r>
            <a:r>
              <a:rPr lang="en-US" dirty="0" err="1" smtClean="0"/>
              <a:t>ợc</a:t>
            </a:r>
            <a:r>
              <a:rPr lang="en-US" dirty="0" smtClean="0"/>
              <a:t> render ở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nữa</a:t>
            </a:r>
            <a:r>
              <a:rPr lang="en-US" dirty="0" smtClean="0"/>
              <a:t>.</a:t>
            </a:r>
          </a:p>
          <a:p>
            <a:endParaRPr lang="en-US" dirty="0" smtClean="0"/>
          </a:p>
          <a:p>
            <a:r>
              <a:rPr lang="en-US" dirty="0" err="1" smtClean="0"/>
              <a:t>Tiếp</a:t>
            </a:r>
            <a:r>
              <a:rPr lang="en-US" baseline="0" dirty="0" smtClean="0"/>
              <a:t> </a:t>
            </a:r>
            <a:r>
              <a:rPr lang="en-US" baseline="0" dirty="0" err="1" smtClean="0"/>
              <a:t>tục</a:t>
            </a:r>
            <a:r>
              <a:rPr lang="en-US" baseline="0" dirty="0" smtClean="0"/>
              <a:t> </a:t>
            </a:r>
            <a:r>
              <a:rPr lang="en-US" baseline="0" dirty="0" err="1" smtClean="0"/>
              <a:t>cái</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hồi</a:t>
            </a:r>
            <a:r>
              <a:rPr lang="en-US" baseline="0" dirty="0" smtClean="0"/>
              <a:t> </a:t>
            </a:r>
            <a:r>
              <a:rPr lang="en-US" baseline="0" dirty="0" err="1" smtClean="0"/>
              <a:t>nãy</a:t>
            </a:r>
            <a:r>
              <a:rPr lang="en-US" baseline="0" dirty="0" smtClean="0"/>
              <a:t> </a:t>
            </a:r>
            <a:r>
              <a:rPr lang="en-US" baseline="0" dirty="0" err="1" smtClean="0"/>
              <a:t>thì</a:t>
            </a:r>
            <a:r>
              <a:rPr lang="en-US" baseline="0" dirty="0" smtClean="0"/>
              <a:t> </a:t>
            </a:r>
            <a:r>
              <a:rPr kumimoji="1" lang="en-US" sz="1200" b="0" i="0" kern="1200" dirty="0" err="1" smtClean="0">
                <a:solidFill>
                  <a:schemeClr val="tx1"/>
                </a:solidFill>
                <a:effectLst/>
                <a:latin typeface="Arial" pitchFamily="34" charset="0"/>
                <a:ea typeface="+mn-ea"/>
                <a:cs typeface="+mn-cs"/>
              </a:rPr>
              <a:t>khi</a:t>
            </a:r>
            <a:r>
              <a:rPr kumimoji="1" lang="vi-VN" sz="1200" b="0" i="0" kern="1200" dirty="0" smtClean="0">
                <a:solidFill>
                  <a:schemeClr val="tx1"/>
                </a:solidFill>
                <a:effectLst/>
                <a:latin typeface="Arial" pitchFamily="34" charset="0"/>
                <a:ea typeface="+mn-ea"/>
                <a:cs typeface="+mn-cs"/>
              </a:rPr>
              <a:t> người dùng đang ở post/1 chuyển qua post/2 thiết bị sẽ gọi đến api/post/2 lấy cái data trong này và thay vào giao diện hiện đang hiển thị cho post/1</a:t>
            </a:r>
            <a:endParaRPr kumimoji="1" lang="en-US" sz="1200" b="0" i="0" kern="1200" dirty="0" smtClean="0">
              <a:solidFill>
                <a:schemeClr val="tx1"/>
              </a:solidFill>
              <a:effectLst/>
              <a:latin typeface="Arial" pitchFamily="34" charset="0"/>
              <a:ea typeface="+mn-ea"/>
              <a:cs typeface="+mn-cs"/>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Tuy</a:t>
            </a:r>
            <a:r>
              <a:rPr lang="en-US" dirty="0" smtClean="0"/>
              <a:t> </a:t>
            </a:r>
            <a:r>
              <a:rPr lang="en-US" dirty="0" err="1" smtClean="0"/>
              <a:t>nhiên</a:t>
            </a:r>
            <a:r>
              <a:rPr lang="en-US" dirty="0" smtClean="0"/>
              <a:t>, </a:t>
            </a:r>
            <a:r>
              <a:rPr lang="en-US" dirty="0" err="1" smtClean="0"/>
              <a:t>càng</a:t>
            </a:r>
            <a:r>
              <a:rPr lang="en-US" dirty="0" smtClean="0"/>
              <a:t> </a:t>
            </a:r>
            <a:r>
              <a:rPr lang="en-US" dirty="0" err="1" smtClean="0"/>
              <a:t>ngày</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càng</a:t>
            </a:r>
            <a:r>
              <a:rPr lang="en-US" dirty="0" smtClean="0"/>
              <a:t> </a:t>
            </a:r>
            <a:r>
              <a:rPr lang="en-US" dirty="0" err="1" smtClean="0"/>
              <a:t>trở</a:t>
            </a:r>
            <a:r>
              <a:rPr lang="en-US" dirty="0" smtClean="0"/>
              <a:t> </a:t>
            </a:r>
            <a:r>
              <a:rPr lang="en-US" dirty="0" err="1" smtClean="0"/>
              <a:t>lên</a:t>
            </a:r>
            <a:r>
              <a:rPr lang="en-US" dirty="0" smtClean="0"/>
              <a:t> </a:t>
            </a:r>
            <a:r>
              <a:rPr lang="en-US" dirty="0" err="1" smtClean="0"/>
              <a:t>phức</a:t>
            </a:r>
            <a:r>
              <a:rPr lang="en-US" dirty="0" smtClean="0"/>
              <a:t> </a:t>
            </a:r>
            <a:r>
              <a:rPr lang="en-US" dirty="0" err="1" smtClean="0"/>
              <a:t>tạp</a:t>
            </a:r>
            <a:r>
              <a:rPr lang="en-US" dirty="0" smtClean="0"/>
              <a:t> h</a:t>
            </a:r>
            <a:r>
              <a:rPr lang="vi-VN" dirty="0" smtClean="0"/>
              <a:t>ơ</a:t>
            </a:r>
            <a:r>
              <a:rPr lang="en-US" dirty="0" smtClean="0"/>
              <a:t>n.</a:t>
            </a:r>
            <a:r>
              <a:rPr kumimoji="1" lang="vi-VN" sz="1200" b="0" i="0" kern="1200" dirty="0" smtClean="0">
                <a:solidFill>
                  <a:schemeClr val="tx1"/>
                </a:solidFill>
                <a:effectLst/>
                <a:latin typeface="Arial" pitchFamily="34" charset="0"/>
                <a:ea typeface="+mn-ea"/>
                <a:cs typeface="+mn-cs"/>
              </a:rPr>
              <a:t> Có rất nhiều thông tin mà trang web muốn lấy ra cùng một lúc, đơn giản như việc lấy ra 2 danh sách (ví dụ như người dùng thường xuyên và bài đăng mới đây).</a:t>
            </a: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Arial" pitchFamily="34" charset="0"/>
                <a:ea typeface="+mn-ea"/>
                <a:cs typeface="+mn-cs"/>
              </a:rPr>
              <a:t>Theo như kiểu cũ, có 2 cách để quyết bài toán này, đó là gọi riêng 2 cái đó trong 2 request riêng biệt. Cách này có lợi ích là khiến cho việc code dễ dàng hơn, nhưng lại có vấn đề về hiệu năng, khi mà máy chủ phải xử lý riêng biệt nhiều request</a:t>
            </a: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Arial" pitchFamily="34" charset="0"/>
                <a:ea typeface="+mn-ea"/>
                <a:cs typeface="+mn-cs"/>
              </a:rPr>
              <a:t>Cách thứ hai là thực hiện gộp cả 2 thao tác ấy lại trong một request. Client sẽ bảo là lấy cho tui "danh sách bài viết và người dùng thường xuyên". Cách này khá tối ưu về mặt hiệu năng, tuy nhiên, nó lại khá là khó code. Khi mà giao diện ứng dụng có thể sẽ thay đổi liên tục, mỗi lần như vậy lại phải yêu cầu phía backend viết lại một API khác.</a:t>
            </a: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Với</a:t>
            </a:r>
            <a:r>
              <a:rPr lang="en-US" dirty="0" smtClean="0"/>
              <a:t> </a:t>
            </a:r>
            <a:r>
              <a:rPr lang="en-US" dirty="0" err="1" smtClean="0"/>
              <a:t>mỗi</a:t>
            </a:r>
            <a:r>
              <a:rPr lang="en-US" dirty="0" smtClean="0"/>
              <a:t> </a:t>
            </a:r>
            <a:r>
              <a:rPr lang="en-US" dirty="0" err="1" smtClean="0"/>
              <a:t>mong</a:t>
            </a:r>
            <a:r>
              <a:rPr lang="en-US" dirty="0" smtClean="0"/>
              <a:t> </a:t>
            </a:r>
            <a:r>
              <a:rPr lang="en-US" dirty="0" err="1" smtClean="0"/>
              <a:t>muốn</a:t>
            </a:r>
            <a:r>
              <a:rPr lang="en-US" dirty="0" smtClean="0"/>
              <a:t> </a:t>
            </a:r>
            <a:r>
              <a:rPr lang="en-US" dirty="0" err="1" smtClean="0"/>
              <a:t>lấy</a:t>
            </a:r>
            <a:r>
              <a:rPr lang="en-US" dirty="0" smtClean="0"/>
              <a:t> </a:t>
            </a:r>
            <a:r>
              <a:rPr lang="en-US" dirty="0" err="1" smtClean="0"/>
              <a:t>thông</a:t>
            </a:r>
            <a:r>
              <a:rPr lang="en-US" dirty="0" smtClean="0"/>
              <a:t> tin </a:t>
            </a:r>
            <a:r>
              <a:rPr lang="en-US" dirty="0" err="1" smtClean="0"/>
              <a:t>dữ</a:t>
            </a:r>
            <a:r>
              <a:rPr lang="en-US" dirty="0" smtClean="0"/>
              <a:t> </a:t>
            </a:r>
            <a:r>
              <a:rPr lang="en-US" dirty="0" err="1" smtClean="0"/>
              <a:t>liệu</a:t>
            </a:r>
            <a:r>
              <a:rPr lang="en-US" dirty="0" smtClean="0"/>
              <a:t> ở </a:t>
            </a:r>
            <a:r>
              <a:rPr lang="en-US" dirty="0" err="1" smtClean="0"/>
              <a:t>phía</a:t>
            </a:r>
            <a:r>
              <a:rPr lang="en-US" dirty="0" smtClean="0"/>
              <a:t> client ta </a:t>
            </a:r>
            <a:r>
              <a:rPr lang="en-US" dirty="0" err="1" smtClean="0"/>
              <a:t>phải</a:t>
            </a:r>
            <a:r>
              <a:rPr lang="en-US" dirty="0" smtClean="0"/>
              <a:t> </a:t>
            </a:r>
            <a:r>
              <a:rPr lang="en-US" dirty="0" err="1" smtClean="0"/>
              <a:t>tạo</a:t>
            </a:r>
            <a:r>
              <a:rPr lang="en-US" dirty="0" smtClean="0"/>
              <a:t> </a:t>
            </a:r>
            <a:r>
              <a:rPr lang="en-US" dirty="0" err="1" smtClean="0"/>
              <a:t>một</a:t>
            </a:r>
            <a:r>
              <a:rPr lang="en-US" dirty="0" smtClean="0"/>
              <a:t> API </a:t>
            </a:r>
            <a:r>
              <a:rPr lang="en-US" dirty="0" err="1" smtClean="0"/>
              <a:t>truy</a:t>
            </a:r>
            <a:r>
              <a:rPr lang="en-US" dirty="0" smtClean="0"/>
              <a:t> </a:t>
            </a:r>
            <a:r>
              <a:rPr lang="en-US" dirty="0" err="1" smtClean="0"/>
              <a:t>vấn</a:t>
            </a:r>
            <a:r>
              <a:rPr lang="en-US" dirty="0" smtClean="0"/>
              <a:t> t</a:t>
            </a:r>
            <a:r>
              <a:rPr lang="vi-VN" dirty="0" smtClean="0"/>
              <a:t>ư</a:t>
            </a:r>
            <a:r>
              <a:rPr lang="en-US" dirty="0" err="1" smtClean="0"/>
              <a:t>ơng</a:t>
            </a:r>
            <a:r>
              <a:rPr lang="en-US" dirty="0" smtClean="0"/>
              <a:t> </a:t>
            </a:r>
            <a:r>
              <a:rPr lang="en-US" dirty="0" err="1" smtClean="0"/>
              <a:t>ứng</a:t>
            </a:r>
            <a:r>
              <a:rPr lang="en-US" dirty="0" smtClean="0"/>
              <a:t> ở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khiến</a:t>
            </a:r>
            <a:r>
              <a:rPr lang="en-US" dirty="0" smtClean="0"/>
              <a:t> </a:t>
            </a:r>
            <a:r>
              <a:rPr lang="en-US" dirty="0" err="1" smtClean="0"/>
              <a:t>cho</a:t>
            </a:r>
            <a:r>
              <a:rPr lang="en-US" dirty="0" smtClean="0"/>
              <a:t> REST </a:t>
            </a:r>
            <a:r>
              <a:rPr lang="en-US" dirty="0" err="1" smtClean="0"/>
              <a:t>càng</a:t>
            </a:r>
            <a:r>
              <a:rPr lang="en-US" dirty="0" smtClean="0"/>
              <a:t> </a:t>
            </a:r>
            <a:r>
              <a:rPr lang="en-US" dirty="0" err="1" smtClean="0"/>
              <a:t>ngày</a:t>
            </a:r>
            <a:r>
              <a:rPr lang="en-US" dirty="0" smtClean="0"/>
              <a:t> </a:t>
            </a:r>
            <a:r>
              <a:rPr lang="en-US" dirty="0" err="1" smtClean="0"/>
              <a:t>phình</a:t>
            </a:r>
            <a:r>
              <a:rPr lang="en-US" dirty="0" smtClean="0"/>
              <a:t> to, </a:t>
            </a:r>
            <a:r>
              <a:rPr lang="en-US" dirty="0" err="1" smtClean="0"/>
              <a:t>với</a:t>
            </a:r>
            <a:r>
              <a:rPr lang="en-US" dirty="0" smtClean="0"/>
              <a:t> </a:t>
            </a:r>
            <a:r>
              <a:rPr lang="en-US" dirty="0" err="1" smtClean="0"/>
              <a:t>các</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lớn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có</a:t>
            </a:r>
            <a:r>
              <a:rPr lang="en-US" dirty="0" smtClean="0"/>
              <a:t> h</a:t>
            </a:r>
            <a:r>
              <a:rPr lang="vi-VN" dirty="0" smtClean="0"/>
              <a:t>ơ</a:t>
            </a:r>
            <a:r>
              <a:rPr lang="en-US" dirty="0" smtClean="0"/>
              <a:t>n 1000 URL </a:t>
            </a:r>
            <a:r>
              <a:rPr lang="en-US" dirty="0" err="1" smtClean="0"/>
              <a:t>nh</a:t>
            </a:r>
            <a:r>
              <a:rPr lang="vi-VN" dirty="0" smtClean="0"/>
              <a:t>ư</a:t>
            </a:r>
            <a:r>
              <a:rPr lang="en-US" dirty="0" smtClean="0"/>
              <a:t> </a:t>
            </a:r>
            <a:r>
              <a:rPr lang="en-US" dirty="0" err="1" smtClean="0"/>
              <a:t>vậy</a:t>
            </a:r>
            <a:r>
              <a:rPr lang="en-US" dirty="0" smtClean="0"/>
              <a:t> </a:t>
            </a:r>
            <a:r>
              <a:rPr lang="en-US" dirty="0" err="1" smtClean="0"/>
              <a:t>trong</a:t>
            </a:r>
            <a:r>
              <a:rPr lang="en-US" dirty="0" smtClean="0"/>
              <a:t> </a:t>
            </a:r>
            <a:r>
              <a:rPr lang="en-US" dirty="0" err="1" smtClean="0"/>
              <a:t>hệ</a:t>
            </a:r>
            <a:r>
              <a:rPr lang="en-US" dirty="0" smtClean="0"/>
              <a:t> </a:t>
            </a:r>
            <a:r>
              <a:rPr lang="en-US" dirty="0" err="1" smtClean="0"/>
              <a:t>thống</a:t>
            </a:r>
            <a:r>
              <a:rPr lang="en-US" dirty="0" smtClean="0"/>
              <a:t>.</a:t>
            </a:r>
            <a:endParaRPr 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5</a:t>
            </a:fld>
            <a:endParaRPr lang="ja-JP" altLang="en-US"/>
          </a:p>
        </p:txBody>
      </p:sp>
    </p:spTree>
    <p:extLst>
      <p:ext uri="{BB962C8B-B14F-4D97-AF65-F5344CB8AC3E}">
        <p14:creationId xmlns:p14="http://schemas.microsoft.com/office/powerpoint/2010/main" val="1188457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6</a:t>
            </a:fld>
            <a:endParaRPr lang="ja-JP" altLang="en-US"/>
          </a:p>
        </p:txBody>
      </p:sp>
    </p:spTree>
    <p:extLst>
      <p:ext uri="{BB962C8B-B14F-4D97-AF65-F5344CB8AC3E}">
        <p14:creationId xmlns:p14="http://schemas.microsoft.com/office/powerpoint/2010/main" val="146643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Thiếu</a:t>
            </a:r>
            <a:r>
              <a:rPr kumimoji="1" lang="en-US" altLang="ja-JP" baseline="0" dirty="0" smtClean="0"/>
              <a:t> </a:t>
            </a:r>
            <a:r>
              <a:rPr kumimoji="1" lang="en-US" altLang="ja-JP" baseline="0" dirty="0" err="1" smtClean="0"/>
              <a:t>dữ</a:t>
            </a:r>
            <a:r>
              <a:rPr kumimoji="1" lang="en-US" altLang="ja-JP" baseline="0" dirty="0" smtClean="0"/>
              <a:t> </a:t>
            </a:r>
            <a:r>
              <a:rPr kumimoji="1" lang="en-US" altLang="ja-JP" baseline="0" dirty="0" err="1" smtClean="0"/>
              <a:t>liệu</a:t>
            </a:r>
            <a:r>
              <a:rPr kumimoji="1" lang="en-US" altLang="ja-JP" baseline="0" dirty="0" smtClean="0"/>
              <a:t>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7</a:t>
            </a:fld>
            <a:endParaRPr lang="ja-JP" altLang="en-US"/>
          </a:p>
        </p:txBody>
      </p:sp>
    </p:spTree>
    <p:extLst>
      <p:ext uri="{BB962C8B-B14F-4D97-AF65-F5344CB8AC3E}">
        <p14:creationId xmlns:p14="http://schemas.microsoft.com/office/powerpoint/2010/main" val="256548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8</a:t>
            </a:fld>
            <a:endParaRPr lang="ja-JP" altLang="en-US"/>
          </a:p>
        </p:txBody>
      </p:sp>
    </p:spTree>
    <p:extLst>
      <p:ext uri="{BB962C8B-B14F-4D97-AF65-F5344CB8AC3E}">
        <p14:creationId xmlns:p14="http://schemas.microsoft.com/office/powerpoint/2010/main" val="2076643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9</a:t>
            </a:fld>
            <a:endParaRPr lang="ja-JP" altLang="en-US"/>
          </a:p>
        </p:txBody>
      </p:sp>
    </p:spTree>
    <p:extLst>
      <p:ext uri="{BB962C8B-B14F-4D97-AF65-F5344CB8AC3E}">
        <p14:creationId xmlns:p14="http://schemas.microsoft.com/office/powerpoint/2010/main" val="510612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5.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 Id="rId4" Type="http://schemas.openxmlformats.org/officeDocument/2006/relationships/image" Target="../media/image1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1.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3.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5.jp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4.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4" Type="http://schemas.openxmlformats.org/officeDocument/2006/relationships/image" Target="../media/image5.jp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5.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5.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4"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7.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6.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13.png"/></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5.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6.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6"/>
            <a:ext cx="7772400" cy="1470025"/>
          </a:xfrm>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84863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5441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9493014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0"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6"/>
            <a:ext cx="4124800" cy="965199"/>
          </a:xfrm>
          <a:prstGeom prst="rect">
            <a:avLst/>
          </a:prstGeom>
        </p:spPr>
        <p:txBody>
          <a:bodyPr lIns="51189" tIns="25595" rIns="51189" bIns="25595"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8"/>
            <a:ext cx="7772400" cy="1470025"/>
          </a:xfrm>
          <a:prstGeom prst="rect">
            <a:avLst/>
          </a:prstGeom>
        </p:spPr>
        <p:txBody>
          <a:bodyPr lIns="51189" tIns="25595" rIns="51189" bIns="25595"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773716"/>
            <a:ext cx="7778307" cy="692149"/>
          </a:xfrm>
          <a:prstGeom prst="rect">
            <a:avLst/>
          </a:prstGeom>
        </p:spPr>
        <p:txBody>
          <a:bodyPr lIns="51189" tIns="25595" rIns="51189" bIns="25595"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660578"/>
            <a:ext cx="5325676" cy="967619"/>
          </a:xfrm>
          <a:prstGeom prst="rect">
            <a:avLst/>
          </a:prstGeom>
        </p:spPr>
        <p:txBody>
          <a:bodyPr lIns="51189" tIns="25595" rIns="51189" bIns="25595"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2"/>
            <a:ext cx="7772400" cy="1470025"/>
          </a:xfrm>
          <a:prstGeom prst="rect">
            <a:avLst/>
          </a:prstGeom>
        </p:spPr>
        <p:txBody>
          <a:bodyPr lIns="51189" tIns="25595" rIns="51189" bIns="25595"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lIns="51189" tIns="25595" rIns="51189" bIns="25595"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lIns="51189" tIns="25595" rIns="51189" bIns="25595"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6"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9"/>
            <a:ext cx="6981060" cy="812799"/>
          </a:xfrm>
          <a:prstGeom prst="rect">
            <a:avLst/>
          </a:prstGeom>
        </p:spPr>
        <p:txBody>
          <a:bodyPr lIns="51189" tIns="25595" rIns="51189" bIns="25595"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lIns="51189" tIns="25595" rIns="51189" bIns="25595"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lIns="51189" tIns="25595" rIns="51189" bIns="25595"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6561529" y="2330012"/>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4572004"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4572004"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2979336"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2979336"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3747906"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5396109" y="77584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2582477" y="77584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2582471" y="2330012"/>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2582477" y="452800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3747906"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5396109" y="452800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1" name="円/楕円 60"/>
          <p:cNvSpPr/>
          <p:nvPr userDrawn="1"/>
        </p:nvSpPr>
        <p:spPr>
          <a:xfrm>
            <a:off x="2399816" y="530983"/>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円/楕円 61"/>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6" name="テキスト プレースホルダー 5"/>
          <p:cNvSpPr>
            <a:spLocks noGrp="1"/>
          </p:cNvSpPr>
          <p:nvPr>
            <p:ph type="body" sz="quarter" idx="15" hasCustomPrompt="1"/>
          </p:nvPr>
        </p:nvSpPr>
        <p:spPr>
          <a:xfrm>
            <a:off x="2667339" y="3405569"/>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9" y="1383700"/>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60"/>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9" name="円/楕円 58"/>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1" name="円/楕円 60"/>
          <p:cNvSpPr/>
          <p:nvPr userDrawn="1"/>
        </p:nvSpPr>
        <p:spPr>
          <a:xfrm>
            <a:off x="2399798" y="532218"/>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円/楕円 61"/>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5" name="テキスト プレースホルダー 5"/>
          <p:cNvSpPr>
            <a:spLocks noGrp="1"/>
          </p:cNvSpPr>
          <p:nvPr>
            <p:ph type="body" sz="quarter" idx="15" hasCustomPrompt="1"/>
          </p:nvPr>
        </p:nvSpPr>
        <p:spPr>
          <a:xfrm>
            <a:off x="2667339" y="3405569"/>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9" y="1383700"/>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60"/>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8" name="山形 7"/>
          <p:cNvSpPr/>
          <p:nvPr userDrawn="1"/>
        </p:nvSpPr>
        <p:spPr>
          <a:xfrm>
            <a:off x="5279512"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7" name="円/楕円 16"/>
          <p:cNvSpPr/>
          <p:nvPr userDrawn="1"/>
        </p:nvSpPr>
        <p:spPr>
          <a:xfrm>
            <a:off x="2399798"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6" name="円/楕円 15"/>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9" y="3433704"/>
            <a:ext cx="3809339" cy="812799"/>
          </a:xfrm>
          <a:prstGeom prst="rect">
            <a:avLst/>
          </a:prstGeom>
        </p:spPr>
        <p:txBody>
          <a:bodyPr lIns="51189" tIns="25595" rIns="51189" bIns="25595"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9" y="1383700"/>
            <a:ext cx="3809339" cy="2181527"/>
          </a:xfrm>
          <a:prstGeom prst="rect">
            <a:avLst/>
          </a:prstGeom>
        </p:spPr>
        <p:txBody>
          <a:bodyPr lIns="51189" tIns="25595" rIns="51189" bIns="25595"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a:xfrm>
            <a:off x="457200" y="274648"/>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75853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4"/>
            <a:ext cx="9144000" cy="4270411"/>
          </a:xfrm>
          <a:prstGeom prst="rect">
            <a:avLst/>
          </a:prstGeom>
        </p:spPr>
        <p:txBody>
          <a:bodyPr lIns="51189" tIns="25595" rIns="51189" bIns="25595"/>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89" tIns="25595" rIns="51189" bIns="25595"/>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8"/>
            <a:ext cx="7829999" cy="1282549"/>
          </a:xfrm>
          <a:prstGeom prst="rect">
            <a:avLst/>
          </a:prstGeom>
        </p:spPr>
        <p:txBody>
          <a:bodyPr lIns="51189" tIns="25595" rIns="51189" bIns="25595"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lIns="51189" tIns="25595" rIns="51189" bIns="25595"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6" y="0"/>
            <a:ext cx="4247413" cy="6858000"/>
          </a:xfrm>
          <a:prstGeom prst="parallelogram">
            <a:avLst>
              <a:gd name="adj" fmla="val 39350"/>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4"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lIns="51189" tIns="25595" rIns="51189" bIns="25595"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3"/>
            <a:ext cx="3292471" cy="1229479"/>
          </a:xfrm>
          <a:prstGeom prst="rect">
            <a:avLst/>
          </a:prstGeom>
        </p:spPr>
        <p:txBody>
          <a:bodyPr lIns="51189" tIns="25595" rIns="51189" bIns="25595"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3" y="2217043"/>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8" y="0"/>
            <a:ext cx="3999805" cy="6858000"/>
          </a:xfrm>
          <a:prstGeom prst="parallelogram">
            <a:avLst>
              <a:gd name="adj" fmla="val 57440"/>
            </a:avLst>
          </a:prstGeom>
          <a:solidFill>
            <a:schemeClr val="bg2">
              <a:alpha val="25000"/>
            </a:schemeClr>
          </a:solidFill>
          <a:effectLst/>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6"/>
            <a:ext cx="4628347" cy="957943"/>
          </a:xfrm>
          <a:prstGeom prst="rect">
            <a:avLst/>
          </a:prstGeom>
          <a:noFill/>
        </p:spPr>
        <p:txBody>
          <a:bodyPr lIns="51189" tIns="25595" rIns="51189" bIns="25595"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0"/>
            <a:ext cx="3292471" cy="1499809"/>
          </a:xfrm>
          <a:prstGeom prst="rect">
            <a:avLst/>
          </a:prstGeom>
        </p:spPr>
        <p:txBody>
          <a:bodyPr lIns="51189" tIns="25595" rIns="51189" bIns="25595"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2"/>
            <a:ext cx="3199844" cy="1162199"/>
          </a:xfrm>
          <a:prstGeom prst="rect">
            <a:avLst/>
          </a:prstGeom>
        </p:spPr>
        <p:txBody>
          <a:bodyPr lIns="51189" tIns="25595" rIns="51189" bIns="25595"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9"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5" y="3438000"/>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lIns="51189" tIns="25595" rIns="51189" bIns="25595"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2" name="正方形/長方形 21"/>
          <p:cNvSpPr/>
          <p:nvPr userDrawn="1"/>
        </p:nvSpPr>
        <p:spPr>
          <a:xfrm>
            <a:off x="-14509"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1"/>
            <a:ext cx="4744555" cy="935647"/>
          </a:xfrm>
          <a:prstGeom prst="rect">
            <a:avLst/>
          </a:prstGeom>
          <a:noFill/>
        </p:spPr>
        <p:txBody>
          <a:bodyPr lIns="51189" tIns="25595" rIns="51189" bIns="25595"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10"/>
            <a:ext cx="4738093" cy="618437"/>
          </a:xfrm>
          <a:prstGeom prst="rect">
            <a:avLst/>
          </a:prstGeom>
        </p:spPr>
        <p:txBody>
          <a:bodyPr lIns="51189" tIns="25595" rIns="51189" bIns="25595"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57"/>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円/楕円 18"/>
          <p:cNvSpPr/>
          <p:nvPr userDrawn="1"/>
        </p:nvSpPr>
        <p:spPr>
          <a:xfrm>
            <a:off x="909903" y="966470"/>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0"/>
            <a:ext cx="2745028" cy="3660673"/>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6"/>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6"/>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6"/>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4" y="774095"/>
            <a:ext cx="4738093" cy="828372"/>
          </a:xfrm>
          <a:prstGeom prst="rect">
            <a:avLst/>
          </a:prstGeom>
        </p:spPr>
        <p:txBody>
          <a:bodyPr lIns="51189" tIns="25595" rIns="51189" bIns="25595"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3" y="116121"/>
            <a:ext cx="4339019" cy="2651275"/>
          </a:xfrm>
          <a:prstGeom prst="rect">
            <a:avLst/>
          </a:prstGeom>
        </p:spPr>
        <p:txBody>
          <a:bodyPr lIns="51189" tIns="25595" rIns="51189" bIns="25595"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lIns="51189" tIns="25595" rIns="51189" bIns="25595"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1"/>
            <a:ext cx="436804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3"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9" y="3236762"/>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3"/>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7" y="4586099"/>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62"/>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3"/>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9"/>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2"/>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3"/>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9"/>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lIns="51189" tIns="25595" rIns="51189" bIns="25595"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7"/>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4"/>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0"/>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5"/>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2"/>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4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0" y="5096535"/>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0" y="409261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2"/>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0" y="108085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0" y="208477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0" y="308869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7"/>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0" y="6100457"/>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8"/>
            <a:ext cx="5131063" cy="1559557"/>
          </a:xfrm>
          <a:prstGeom prst="rect">
            <a:avLst/>
          </a:prstGeom>
        </p:spPr>
        <p:txBody>
          <a:bodyPr lIns="51189" tIns="25595" rIns="51189" bIns="25595"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62863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7"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2"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88"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3"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2"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5"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1"/>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5"/>
            <a:ext cx="3675064" cy="2648929"/>
          </a:xfrm>
          <a:prstGeom prst="rect">
            <a:avLst/>
          </a:prstGeom>
        </p:spPr>
        <p:txBody>
          <a:bodyPr lIns="51189" tIns="25595" rIns="51189" bIns="25595"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0"/>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8" y="6356358"/>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1"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8"/>
            <a:ext cx="4325065" cy="1457327"/>
          </a:xfrm>
          <a:prstGeom prst="rect">
            <a:avLst/>
          </a:prstGeom>
        </p:spPr>
        <p:txBody>
          <a:bodyPr lIns="51189" tIns="25595" rIns="51189" bIns="25595"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8" y="1588746"/>
            <a:ext cx="3875524"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6" y="1351674"/>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3"/>
            <a:ext cx="4082447" cy="2169735"/>
          </a:xfrm>
          <a:prstGeom prst="rect">
            <a:avLst/>
          </a:prstGeom>
        </p:spPr>
        <p:txBody>
          <a:bodyPr lIns="51189" tIns="25595" rIns="51189" bIns="25595"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8"/>
            <a:ext cx="4082445" cy="2242451"/>
          </a:xfrm>
          <a:prstGeom prst="rect">
            <a:avLst/>
          </a:prstGeom>
        </p:spPr>
        <p:txBody>
          <a:bodyPr lIns="51189" tIns="25595" rIns="51189" bIns="25595"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8" y="2236078"/>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6" y="425815"/>
            <a:ext cx="3700501"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89" tIns="25595" rIns="51189" bIns="25595"/>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6"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0"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5" y="338670"/>
            <a:ext cx="2793515" cy="1335315"/>
          </a:xfrm>
          <a:prstGeom prst="rect">
            <a:avLst/>
          </a:prstGeom>
        </p:spPr>
        <p:txBody>
          <a:bodyPr lIns="51189" tIns="25595" rIns="51189" bIns="25595"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5" y="1673983"/>
            <a:ext cx="2793515" cy="1412724"/>
          </a:xfrm>
          <a:prstGeom prst="rect">
            <a:avLst/>
          </a:prstGeom>
        </p:spPr>
        <p:txBody>
          <a:bodyPr lIns="51189" tIns="25595" rIns="51189" bIns="25595"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4" y="3904350"/>
            <a:ext cx="2648397" cy="2510971"/>
          </a:xfrm>
          <a:prstGeom prst="rect">
            <a:avLst/>
          </a:prstGeom>
        </p:spPr>
        <p:txBody>
          <a:bodyPr lIns="51189" tIns="25595" rIns="51189" bIns="25595"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6"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lIns="51189" tIns="25595" rIns="51189" bIns="25595"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lIns="51189" tIns="25595" rIns="51189" bIns="25595"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正方形/長方形 17"/>
          <p:cNvSpPr/>
          <p:nvPr userDrawn="1"/>
        </p:nvSpPr>
        <p:spPr>
          <a:xfrm>
            <a:off x="4526659"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2"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5" name="グループ化 24"/>
          <p:cNvGrpSpPr/>
          <p:nvPr userDrawn="1"/>
        </p:nvGrpSpPr>
        <p:grpSpPr>
          <a:xfrm flipH="1">
            <a:off x="4883911"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0" y="346980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6" y="3997003"/>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2"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8" name="グループ化 37"/>
          <p:cNvGrpSpPr/>
          <p:nvPr userDrawn="1"/>
        </p:nvGrpSpPr>
        <p:grpSpPr>
          <a:xfrm flipH="1">
            <a:off x="4883911"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0" y="56884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6" y="1096040"/>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51" name="グループ化 50"/>
          <p:cNvGrpSpPr/>
          <p:nvPr userDrawn="1"/>
        </p:nvGrpSpPr>
        <p:grpSpPr>
          <a:xfrm>
            <a:off x="3305756"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8" y="200880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4"/>
            <a:ext cx="473322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7" y="3532071"/>
            <a:ext cx="476488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1"/>
            <a:ext cx="3821576"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17"/>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5"/>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7"/>
            <a:ext cx="1092244" cy="25608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2" y="1158371"/>
            <a:ext cx="2550169" cy="4536359"/>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ounded Rectangle 3"/>
          <p:cNvSpPr/>
          <p:nvPr/>
        </p:nvSpPr>
        <p:spPr>
          <a:xfrm>
            <a:off x="160343" y="144472"/>
            <a:ext cx="8831263" cy="6561137"/>
          </a:xfrm>
          <a:prstGeom prst="roundRect">
            <a:avLst>
              <a:gd name="adj" fmla="val 391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pitchFamily="34" charset="0"/>
            </a:endParaRPr>
          </a:p>
        </p:txBody>
      </p:sp>
      <p:sp>
        <p:nvSpPr>
          <p:cNvPr id="2" name="Title 1"/>
          <p:cNvSpPr>
            <a:spLocks noGrp="1"/>
          </p:cNvSpPr>
          <p:nvPr>
            <p:ph type="ctrTitle"/>
          </p:nvPr>
        </p:nvSpPr>
        <p:spPr>
          <a:xfrm>
            <a:off x="685800" y="2130436"/>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6"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488270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5"/>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9"/>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61"/>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7"/>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7"/>
            <a:ext cx="3495215"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lIns="51189" tIns="25595" rIns="51189" bIns="25595"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4"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8"/>
            <a:ext cx="4151312" cy="3038621"/>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1"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3"/>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1"/>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6"/>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5"/>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89" tIns="25595" rIns="51189" bIns="25595"/>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6"/>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6"/>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7"/>
            <a:ext cx="3242467"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7"/>
            <a:ext cx="3237721" cy="2373389"/>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7" y="2187777"/>
            <a:ext cx="8045323" cy="2651275"/>
          </a:xfrm>
          <a:prstGeom prst="rect">
            <a:avLst/>
          </a:prstGeom>
        </p:spPr>
        <p:txBody>
          <a:bodyPr lIns="51189" tIns="25595" rIns="51189" bIns="25595"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7"/>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7"/>
            <a:ext cx="4258144" cy="938591"/>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3"/>
            <a:ext cx="538795" cy="718517"/>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0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7" y="491028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7" y="2851056"/>
            <a:ext cx="8045323" cy="930536"/>
          </a:xfrm>
          <a:prstGeom prst="rect">
            <a:avLst/>
          </a:prstGeom>
        </p:spPr>
        <p:txBody>
          <a:bodyPr lIns="51189" tIns="25595" rIns="51189" bIns="25595"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7" y="3498169"/>
            <a:ext cx="8045323" cy="614219"/>
          </a:xfrm>
          <a:prstGeom prst="rect">
            <a:avLst/>
          </a:prstGeom>
        </p:spPr>
        <p:txBody>
          <a:bodyPr lIns="51189" tIns="25595" rIns="51189" bIns="25595"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800"/>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5"/>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2"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6"/>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5"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2" y="1101737"/>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 name="タイトル 1"/>
          <p:cNvSpPr>
            <a:spLocks noGrp="1"/>
          </p:cNvSpPr>
          <p:nvPr>
            <p:ph type="title" hasCustomPrompt="1"/>
          </p:nvPr>
        </p:nvSpPr>
        <p:spPr>
          <a:xfrm>
            <a:off x="225220" y="168800"/>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7"/>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18" name="グループ化 17"/>
          <p:cNvGrpSpPr/>
          <p:nvPr userDrawn="1"/>
        </p:nvGrpSpPr>
        <p:grpSpPr>
          <a:xfrm flipH="1">
            <a:off x="4883912"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0"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1" name="グループ化 30"/>
          <p:cNvGrpSpPr/>
          <p:nvPr userDrawn="1"/>
        </p:nvGrpSpPr>
        <p:grpSpPr>
          <a:xfrm flipH="1">
            <a:off x="4883912"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44" name="グループ化 43"/>
          <p:cNvGrpSpPr/>
          <p:nvPr userDrawn="1"/>
        </p:nvGrpSpPr>
        <p:grpSpPr>
          <a:xfrm>
            <a:off x="3305758"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8"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800"/>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7"/>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7"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7"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6" name="円/楕円 85"/>
          <p:cNvSpPr/>
          <p:nvPr userDrawn="1"/>
        </p:nvSpPr>
        <p:spPr>
          <a:xfrm>
            <a:off x="538250"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9"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1"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図プレースホルダー 11"/>
          <p:cNvSpPr>
            <a:spLocks noGrp="1"/>
          </p:cNvSpPr>
          <p:nvPr>
            <p:ph type="pic" sz="quarter" idx="10" hasCustomPrompt="1"/>
          </p:nvPr>
        </p:nvSpPr>
        <p:spPr>
          <a:xfrm>
            <a:off x="8"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2"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4" y="2022335"/>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4"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9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8" y="303804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9"/>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8" y="42288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70"/>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7"/>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6"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7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6"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8"/>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6"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6"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3"/>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235372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8" y="354448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8" y="473524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2297727"/>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6"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48827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6"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678818"/>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6"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8" y="6108593"/>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9" name="正方形/長方形 17"/>
          <p:cNvSpPr/>
          <p:nvPr userDrawn="1"/>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7" name="正方形/長方形 17"/>
          <p:cNvSpPr/>
          <p:nvPr userDrawn="1"/>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5" name="正方形/長方形 17"/>
          <p:cNvSpPr/>
          <p:nvPr userDrawn="1"/>
        </p:nvSpPr>
        <p:spPr>
          <a:xfrm rot="1028648">
            <a:off x="-51691" y="193830"/>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4" name="正方形/長方形 17"/>
          <p:cNvSpPr/>
          <p:nvPr userDrawn="1"/>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正方形/長方形 17"/>
          <p:cNvSpPr/>
          <p:nvPr userDrawn="1"/>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5" name="正方形/長方形 14"/>
          <p:cNvSpPr/>
          <p:nvPr userDrawn="1"/>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7"/>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6" y="91789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6" name="正方形/長方形 15"/>
          <p:cNvSpPr/>
          <p:nvPr userDrawn="1"/>
        </p:nvSpPr>
        <p:spPr>
          <a:xfrm>
            <a:off x="983566" y="203236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7" name="正方形/長方形 16"/>
          <p:cNvSpPr/>
          <p:nvPr userDrawn="1"/>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8" name="正方形/長方形 27"/>
          <p:cNvSpPr/>
          <p:nvPr userDrawn="1"/>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正方形/長方形 29"/>
          <p:cNvSpPr/>
          <p:nvPr userDrawn="1"/>
        </p:nvSpPr>
        <p:spPr>
          <a:xfrm>
            <a:off x="983566" y="5372484"/>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8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90"/>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7" y="5491986"/>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7" y="2044516"/>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64"/>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9"/>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1" y="2460031"/>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1" name="円/楕円 20"/>
          <p:cNvSpPr/>
          <p:nvPr userDrawn="1"/>
        </p:nvSpPr>
        <p:spPr>
          <a:xfrm>
            <a:off x="4286742"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1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8" y="255062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8"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円/楕円 29"/>
          <p:cNvSpPr/>
          <p:nvPr userDrawn="1"/>
        </p:nvSpPr>
        <p:spPr>
          <a:xfrm>
            <a:off x="4286742"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3" y="4636012"/>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5" name="円/楕円 34"/>
          <p:cNvSpPr/>
          <p:nvPr userDrawn="1"/>
        </p:nvSpPr>
        <p:spPr>
          <a:xfrm>
            <a:off x="4285553"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5"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9"/>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2" y="4877774"/>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8"/>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8" y="1939540"/>
            <a:ext cx="6988187"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60" y="345803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8" y="2782723"/>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3" y="3764049"/>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20"/>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3" y="2279115"/>
            <a:ext cx="2566909" cy="2055691"/>
          </a:xfrm>
          <a:prstGeom prst="rect">
            <a:avLst/>
          </a:prstGeom>
        </p:spPr>
        <p:txBody>
          <a:bodyPr lIns="51177" tIns="25589" rIns="51177" bIns="25589"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5" y="3285751"/>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テキスト プレースホルダー 5"/>
          <p:cNvSpPr>
            <a:spLocks noGrp="1"/>
          </p:cNvSpPr>
          <p:nvPr>
            <p:ph type="body" sz="quarter" idx="12" hasCustomPrompt="1"/>
          </p:nvPr>
        </p:nvSpPr>
        <p:spPr>
          <a:xfrm>
            <a:off x="3642911" y="2466552"/>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1" y="684634"/>
            <a:ext cx="3910935" cy="2569703"/>
          </a:xfrm>
          <a:prstGeom prst="rect">
            <a:avLst/>
          </a:prstGeom>
        </p:spPr>
        <p:txBody>
          <a:bodyPr lIns="51177" tIns="25589" rIns="51177" bIns="25589"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1" y="3428392"/>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10"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1" name="円/楕円 10"/>
          <p:cNvSpPr/>
          <p:nvPr userDrawn="1"/>
        </p:nvSpPr>
        <p:spPr>
          <a:xfrm>
            <a:off x="3520109" y="590653"/>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5" y="644385"/>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20"/>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5" y="3573204"/>
            <a:ext cx="6666931" cy="770983"/>
          </a:xfrm>
          <a:prstGeom prst="rect">
            <a:avLst/>
          </a:prstGeom>
        </p:spPr>
        <p:txBody>
          <a:bodyPr lIns="51177" tIns="25589" rIns="51177" bIns="2558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20" y="4192182"/>
            <a:ext cx="6684431" cy="579233"/>
          </a:xfrm>
        </p:spPr>
        <p:txBody>
          <a:bodyPr anchor="t">
            <a:noAutofit/>
          </a:bodyPr>
          <a:lstStyle>
            <a:lvl1pPr marL="0" marR="0" indent="0" algn="ctr"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61"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60" y="480736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6D880D6-7C4C-4AC1-9227-29A59BB70BE6}"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53F898E-479D-4903-9BAD-1F831A3DE48F}" type="slidenum">
              <a:rPr lang="en-US" smtClean="0"/>
              <a:pPr>
                <a:defRPr/>
              </a:pPr>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4" y="530567"/>
            <a:ext cx="4845479" cy="1143000"/>
          </a:xfrm>
          <a:prstGeom prst="rect">
            <a:avLst/>
          </a:prstGeom>
        </p:spPr>
        <p:txBody>
          <a:bodyPr lIns="51177" tIns="25589" rIns="51177" bIns="2558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20"/>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60"/>
            <a:ext cx="4751899" cy="579233"/>
          </a:xfrm>
        </p:spPr>
        <p:txBody>
          <a:bodyPr anchor="t">
            <a:noAutofit/>
          </a:bodyPr>
          <a:lstStyle>
            <a:lvl1pPr marL="0" marR="0" indent="0" algn="l"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40" y="138613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二等辺三角形 10"/>
          <p:cNvSpPr/>
          <p:nvPr userDrawn="1"/>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5"/>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5"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22" name="グループ化 21"/>
          <p:cNvGrpSpPr/>
          <p:nvPr userDrawn="1"/>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5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2" y="1483998"/>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31" name="グループ化 30"/>
          <p:cNvGrpSpPr/>
          <p:nvPr userDrawn="1"/>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9"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3"/>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0" name="正方形/長方形 9"/>
          <p:cNvSpPr/>
          <p:nvPr userDrawn="1"/>
        </p:nvSpPr>
        <p:spPr>
          <a:xfrm>
            <a:off x="-21760"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25" name="正方形/長方形 9"/>
          <p:cNvSpPr/>
          <p:nvPr userDrawn="1"/>
        </p:nvSpPr>
        <p:spPr>
          <a:xfrm rot="10800000">
            <a:off x="4232570"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9" y="1127096"/>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7" y="89211"/>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3"/>
            <a:ext cx="8229600"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61"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60" y="4807367"/>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7"/>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7"/>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9"/>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90" name="正方形/長方形 89"/>
          <p:cNvSpPr/>
          <p:nvPr userDrawn="1"/>
        </p:nvSpPr>
        <p:spPr>
          <a:xfrm rot="16200000">
            <a:off x="5499187"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91" name="直線コネクタ 90"/>
          <p:cNvCxnSpPr/>
          <p:nvPr userDrawn="1"/>
        </p:nvCxnSpPr>
        <p:spPr>
          <a:xfrm>
            <a:off x="6257039" y="403655"/>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6"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9" y="3962483"/>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7"/>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3" y="2984029"/>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51"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81" name="正方形/長方形 80"/>
          <p:cNvSpPr/>
          <p:nvPr userDrawn="1"/>
        </p:nvSpPr>
        <p:spPr>
          <a:xfrm rot="16200000">
            <a:off x="2702045"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82" name="直線コネクタ 81"/>
          <p:cNvCxnSpPr/>
          <p:nvPr userDrawn="1"/>
        </p:nvCxnSpPr>
        <p:spPr>
          <a:xfrm>
            <a:off x="3459895" y="403655"/>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5" y="396248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7" y="2984029"/>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正方形/長方形 11"/>
          <p:cNvSpPr/>
          <p:nvPr userDrawn="1"/>
        </p:nvSpPr>
        <p:spPr>
          <a:xfrm rot="16200000">
            <a:off x="-85758"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8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5" y="397461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6"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49" name="直線コネクタ 48"/>
          <p:cNvCxnSpPr/>
          <p:nvPr userDrawn="1"/>
        </p:nvCxnSpPr>
        <p:spPr>
          <a:xfrm>
            <a:off x="-22594"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20"/>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61" y="1142469"/>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58" name="タイトル 1"/>
          <p:cNvSpPr>
            <a:spLocks noGrp="1"/>
          </p:cNvSpPr>
          <p:nvPr>
            <p:ph type="title" hasCustomPrompt="1"/>
          </p:nvPr>
        </p:nvSpPr>
        <p:spPr>
          <a:xfrm>
            <a:off x="457200" y="168801"/>
            <a:ext cx="8229600" cy="912101"/>
          </a:xfrm>
          <a:prstGeom prst="rect">
            <a:avLst/>
          </a:prstGeom>
        </p:spPr>
        <p:txBody>
          <a:bodyPr lIns="51177" tIns="25589" rIns="51177" bIns="2558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4"/>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400" y="2996155"/>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9"/>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3" y="1073165"/>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4"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p>
        </p:txBody>
      </p:sp>
      <p:cxnSp>
        <p:nvCxnSpPr>
          <p:cNvPr id="6" name="直線コネクタ 5"/>
          <p:cNvCxnSpPr/>
          <p:nvPr userDrawn="1"/>
        </p:nvCxnSpPr>
        <p:spPr>
          <a:xfrm>
            <a:off x="0" y="478322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4" y="5021951"/>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6"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3" y="1854649"/>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4" hasCustomPrompt="1"/>
          </p:nvPr>
        </p:nvSpPr>
        <p:spPr>
          <a:xfrm>
            <a:off x="5233263"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3"/>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solidFill>
                <a:schemeClr val="tx1"/>
              </a:solidFill>
            </a:endParaRPr>
          </a:p>
        </p:txBody>
      </p:sp>
      <p:sp>
        <p:nvSpPr>
          <p:cNvPr id="26" name="テキスト プレースホルダー 5"/>
          <p:cNvSpPr>
            <a:spLocks noGrp="1"/>
          </p:cNvSpPr>
          <p:nvPr>
            <p:ph type="body" sz="quarter" idx="15" hasCustomPrompt="1"/>
          </p:nvPr>
        </p:nvSpPr>
        <p:spPr>
          <a:xfrm>
            <a:off x="5233263"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2"/>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solidFill>
                <a:schemeClr val="tx1"/>
              </a:solidFill>
            </a:endParaRPr>
          </a:p>
        </p:txBody>
      </p:sp>
      <p:sp>
        <p:nvSpPr>
          <p:cNvPr id="28" name="テキスト プレースホルダー 5"/>
          <p:cNvSpPr>
            <a:spLocks noGrp="1"/>
          </p:cNvSpPr>
          <p:nvPr>
            <p:ph type="body" sz="quarter" idx="16" hasCustomPrompt="1"/>
          </p:nvPr>
        </p:nvSpPr>
        <p:spPr>
          <a:xfrm>
            <a:off x="5233263"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3" y="1073165"/>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9"/>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4"/>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6"/>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660575"/>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9"/>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60" y="545425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D5A2D75A-2D40-41A2-A500-A77EC242E0D9}"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D6C9E9A-8277-4D2B-9307-12D9E93FACF8}" type="slidenum">
              <a:rPr lang="en-US" smtClean="0"/>
              <a:pPr>
                <a:defRPr/>
              </a:pPr>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3"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2" name="直線コネクタ 11"/>
          <p:cNvCxnSpPr/>
          <p:nvPr/>
        </p:nvCxnSpPr>
        <p:spPr>
          <a:xfrm>
            <a:off x="7"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5"/>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8"/>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60" y="585155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4"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4"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6"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6"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5"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9"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7"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7"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5"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9"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815" y="530983"/>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6"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795" y="532218"/>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5" name="山形 4"/>
          <p:cNvSpPr/>
          <p:nvPr/>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6" name="山形 5"/>
          <p:cNvSpPr/>
          <p:nvPr/>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円/楕円 16"/>
          <p:cNvSpPr/>
          <p:nvPr/>
        </p:nvSpPr>
        <p:spPr>
          <a:xfrm>
            <a:off x="2399795"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円/楕円 15"/>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円/楕円 17"/>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7" y="3433704"/>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1"/>
            <a:ext cx="9144000" cy="4270411"/>
          </a:xfrm>
          <a:prstGeom prst="rect">
            <a:avLst/>
          </a:prstGeom>
        </p:spPr>
        <p:txBody>
          <a:bodyPr lIns="51197" tIns="25599" rIns="51197" bIns="25599"/>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7"/>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4"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1"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2"/>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1" y="2217043"/>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6"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5"/>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08"/>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1"/>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3"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6"/>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正方形/長方形 21"/>
          <p:cNvSpPr/>
          <p:nvPr/>
        </p:nvSpPr>
        <p:spPr>
          <a:xfrm>
            <a:off x="-14512"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 name="直線コネクタ 8"/>
          <p:cNvCxnSpPr/>
          <p:nvPr/>
        </p:nvCxnSpPr>
        <p:spPr>
          <a:xfrm>
            <a:off x="0" y="324742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0"/>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08"/>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5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4" y="845856"/>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円/楕円 18"/>
          <p:cNvSpPr/>
          <p:nvPr/>
        </p:nvSpPr>
        <p:spPr>
          <a:xfrm>
            <a:off x="909903"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79"/>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4"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6"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2"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2"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9"/>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4" y="1535115"/>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A290B0BE-F576-43EB-B154-F8AE993924B5}" type="datetimeFigureOut">
              <a:rPr lang="en-US" smtClean="0"/>
              <a:pPr>
                <a:defRPr/>
              </a:pPr>
              <a:t>10/03/2019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721C2127-5EA1-4CB9-9213-95AFD77E3261}" type="slidenum">
              <a:rPr lang="en-US" smtClean="0"/>
              <a:pPr>
                <a:defRPr/>
              </a:pPr>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7"/>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bg>
      <p:bgPr>
        <a:solidFill>
          <a:srgbClr val="FFFFFF"/>
        </a:solidFill>
        <a:effectLst/>
      </p:bgPr>
    </p:bg>
    <p:spTree>
      <p:nvGrpSpPr>
        <p:cNvPr id="1" name=""/>
        <p:cNvGrpSpPr/>
        <p:nvPr/>
      </p:nvGrpSpPr>
      <p:grpSpPr>
        <a:xfrm>
          <a:off x="0" y="0"/>
          <a:ext cx="0" cy="0"/>
          <a:chOff x="0" y="0"/>
          <a:chExt cx="0" cy="0"/>
        </a:xfrm>
      </p:grpSpPr>
      <p:sp>
        <p:nvSpPr>
          <p:cNvPr id="3" name="正方形/長方形 2"/>
          <p:cNvSpPr/>
          <p:nvPr userDrawn="1"/>
        </p:nvSpPr>
        <p:spPr>
          <a:xfrm>
            <a:off x="-14512" y="-19349"/>
            <a:ext cx="9178407" cy="3864521"/>
          </a:xfrm>
          <a:prstGeom prst="rect">
            <a:avLst/>
          </a:prstGeom>
          <a:solidFill>
            <a:srgbClr val="2D313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テキスト プレースホルダー 7"/>
          <p:cNvSpPr>
            <a:spLocks noGrp="1"/>
          </p:cNvSpPr>
          <p:nvPr>
            <p:ph type="body" sz="quarter" idx="11" hasCustomPrompt="1"/>
          </p:nvPr>
        </p:nvSpPr>
        <p:spPr>
          <a:xfrm>
            <a:off x="1326841" y="2996952"/>
            <a:ext cx="1307739" cy="1368152"/>
          </a:xfrm>
          <a:prstGeom prst="ellipse">
            <a:avLst/>
          </a:prstGeom>
          <a:solidFill>
            <a:srgbClr val="E25365"/>
          </a:solidFill>
          <a:ln>
            <a:solidFill>
              <a:srgbClr val="E25365"/>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7"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1"/>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5"/>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996952"/>
            <a:ext cx="1307739" cy="1368152"/>
          </a:xfrm>
          <a:prstGeom prst="ellipse">
            <a:avLst/>
          </a:prstGeom>
          <a:solidFill>
            <a:srgbClr val="1575A8"/>
          </a:solidFill>
          <a:ln>
            <a:solidFill>
              <a:srgbClr val="1575A8"/>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1"/>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5"/>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996953"/>
            <a:ext cx="1307739" cy="1368152"/>
          </a:xfrm>
          <a:prstGeom prst="ellipse">
            <a:avLst/>
          </a:prstGeom>
          <a:solidFill>
            <a:srgbClr val="E2AF32"/>
          </a:solidFill>
          <a:ln>
            <a:solidFill>
              <a:srgbClr val="E2AF32"/>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1"/>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5"/>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1"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1" decel="100000" fill="hold" grpId="0" nodeType="afterEffect">
                                  <p:stCondLst>
                                    <p:cond delay="2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fill="hold"/>
                                        <p:tgtEl>
                                          <p:spTgt spid="20"/>
                                        </p:tgtEl>
                                        <p:attrNameLst>
                                          <p:attrName>ppt_x</p:attrName>
                                        </p:attrNameLst>
                                      </p:cBhvr>
                                      <p:tavLst>
                                        <p:tav tm="0">
                                          <p:val>
                                            <p:strVal val="#ppt_x"/>
                                          </p:val>
                                        </p:tav>
                                        <p:tav tm="100000">
                                          <p:val>
                                            <p:strVal val="#ppt_x"/>
                                          </p:val>
                                        </p:tav>
                                      </p:tavLst>
                                    </p:anim>
                                    <p:anim calcmode="lin" valueType="num">
                                      <p:cBhvr additive="base">
                                        <p:cTn id="30" dur="75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750" fill="hold"/>
                                        <p:tgtEl>
                                          <p:spTgt spid="18"/>
                                        </p:tgtEl>
                                        <p:attrNameLst>
                                          <p:attrName>ppt_x</p:attrName>
                                        </p:attrNameLst>
                                      </p:cBhvr>
                                      <p:tavLst>
                                        <p:tav tm="0">
                                          <p:val>
                                            <p:strVal val="#ppt_x"/>
                                          </p:val>
                                        </p:tav>
                                        <p:tav tm="100000">
                                          <p:val>
                                            <p:strVal val="#ppt_x"/>
                                          </p:val>
                                        </p:tav>
                                      </p:tavLst>
                                    </p:anim>
                                    <p:anim calcmode="lin" valueType="num">
                                      <p:cBhvr additive="base">
                                        <p:cTn id="34" dur="750" fill="hold"/>
                                        <p:tgtEl>
                                          <p:spTgt spid="18"/>
                                        </p:tgtEl>
                                        <p:attrNameLst>
                                          <p:attrName>ppt_y</p:attrName>
                                        </p:attrNameLst>
                                      </p:cBhvr>
                                      <p:tavLst>
                                        <p:tav tm="0">
                                          <p:val>
                                            <p:strVal val="0-#ppt_h/2"/>
                                          </p:val>
                                        </p:tav>
                                        <p:tav tm="100000">
                                          <p:val>
                                            <p:strVal val="#ppt_y"/>
                                          </p:val>
                                        </p:tav>
                                      </p:tavLst>
                                    </p:anim>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 calcmode="lin" valueType="num">
                                      <p:cBhvr additive="base">
                                        <p:cTn id="4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1" decel="100000" fill="hold" grpId="0" nodeType="afterEffect">
                                  <p:stCondLst>
                                    <p:cond delay="25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750" fill="hold"/>
                                        <p:tgtEl>
                                          <p:spTgt spid="25"/>
                                        </p:tgtEl>
                                        <p:attrNameLst>
                                          <p:attrName>ppt_x</p:attrName>
                                        </p:attrNameLst>
                                      </p:cBhvr>
                                      <p:tavLst>
                                        <p:tav tm="0">
                                          <p:val>
                                            <p:strVal val="#ppt_x"/>
                                          </p:val>
                                        </p:tav>
                                        <p:tav tm="100000">
                                          <p:val>
                                            <p:strVal val="#ppt_x"/>
                                          </p:val>
                                        </p:tav>
                                      </p:tavLst>
                                    </p:anim>
                                    <p:anim calcmode="lin" valueType="num">
                                      <p:cBhvr additive="base">
                                        <p:cTn id="48" dur="7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ppt_x"/>
                                          </p:val>
                                        </p:tav>
                                        <p:tav tm="100000">
                                          <p:val>
                                            <p:strVal val="#ppt_x"/>
                                          </p:val>
                                        </p:tav>
                                      </p:tavLst>
                                    </p:anim>
                                    <p:anim calcmode="lin" valueType="num">
                                      <p:cBhvr additive="base">
                                        <p:cTn id="52" dur="750" fill="hold"/>
                                        <p:tgtEl>
                                          <p:spTgt spid="23"/>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4" decel="100000" fill="hold" grpId="0" nodeType="afterEffect">
                                  <p:stCondLst>
                                    <p:cond delay="0"/>
                                  </p:stCondLst>
                                  <p:childTnLst>
                                    <p:set>
                                      <p:cBhvr>
                                        <p:cTn id="55" dur="1" fill="hold">
                                          <p:stCondLst>
                                            <p:cond delay="0"/>
                                          </p:stCondLst>
                                        </p:cTn>
                                        <p:tgtEl>
                                          <p:spTgt spid="27">
                                            <p:txEl>
                                              <p:pRg st="0" end="0"/>
                                            </p:txEl>
                                          </p:spTgt>
                                        </p:tgtEl>
                                        <p:attrNameLst>
                                          <p:attrName>style.visibility</p:attrName>
                                        </p:attrNameLst>
                                      </p:cBhvr>
                                      <p:to>
                                        <p:strVal val="visible"/>
                                      </p:to>
                                    </p:set>
                                    <p:anim calcmode="lin" valueType="num">
                                      <p:cBhvr additive="base">
                                        <p:cTn id="5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26">
                                            <p:txEl>
                                              <p:pRg st="0" end="0"/>
                                            </p:txEl>
                                          </p:spTgt>
                                        </p:tgtEl>
                                        <p:attrNameLst>
                                          <p:attrName>style.visibility</p:attrName>
                                        </p:attrNameLst>
                                      </p:cBhvr>
                                      <p:to>
                                        <p:strVal val="visible"/>
                                      </p:to>
                                    </p:set>
                                    <p:anim calcmode="lin" valueType="num">
                                      <p:cBhvr additive="base">
                                        <p:cTn id="6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2"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2" y="171788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2" y="272069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2" y="372351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2" y="472632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2" y="572914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6"/>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2" y="3673145"/>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p:nvGrpSpPr>
        <p:grpSpPr>
          <a:xfrm rot="16200000">
            <a:off x="1154550"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p:nvGrpSpPr>
        <p:grpSpPr>
          <a:xfrm rot="16200000">
            <a:off x="4378423"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p:nvGrpSpPr>
        <p:grpSpPr>
          <a:xfrm rot="16200000">
            <a:off x="5990357"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4"/>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7"/>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9"/>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8"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4" y="1351674"/>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3"/>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9" y="3543917"/>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8"/>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4" name="直線コネクタ 13"/>
          <p:cNvCxnSpPr/>
          <p:nvPr/>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4" y="425815"/>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3" name="正方形/長方形 12"/>
          <p:cNvSpPr/>
          <p:nvPr/>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p:nvSpPr>
        <p:spPr>
          <a:xfrm>
            <a:off x="6327138"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3"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3"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7"/>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C2ABF8E3-A743-457C-A27F-896D43773DA6}" type="datetimeFigureOut">
              <a:rPr lang="en-US" smtClean="0"/>
              <a:pPr>
                <a:defRPr/>
              </a:pPr>
              <a:t>10/03/2019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D70C9FAB-D794-41A0-A015-629EE4C1A07B}" type="slidenum">
              <a:rPr lang="en-US" smtClean="0"/>
              <a:pPr>
                <a:defRPr/>
              </a:pPr>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flipH="1">
            <a:off x="4883910"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8" name="グループ化 37"/>
          <p:cNvGrpSpPr/>
          <p:nvPr/>
        </p:nvGrpSpPr>
        <p:grpSpPr>
          <a:xfrm flipH="1">
            <a:off x="4883910"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3305755"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4" name="グループ化 63"/>
          <p:cNvGrpSpPr/>
          <p:nvPr/>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7"/>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67"/>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7" y="641316"/>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5"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6"/>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46" y="1158371"/>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488270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5"/>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60"/>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4"/>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1"/>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6"/>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3"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7"/>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9" name="グループ化 8"/>
          <p:cNvGrpSpPr/>
          <p:nvPr/>
        </p:nvGrpSpPr>
        <p:grpSpPr>
          <a:xfrm>
            <a:off x="8387761" y="226119"/>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4" name="グループ化 13"/>
          <p:cNvGrpSpPr/>
          <p:nvPr/>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49"/>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1" y="1302846"/>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9" name="グループ化 28"/>
          <p:cNvGrpSpPr/>
          <p:nvPr/>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2"/>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1"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7" name="グループ化 36"/>
          <p:cNvGrpSpPr/>
          <p:nvPr/>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0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5"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6" y="1378394"/>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a:t>Add an image</a:t>
            </a:r>
            <a:endParaRPr kumimoji="1" lang="ja-JP" altLang="en-US"/>
          </a:p>
        </p:txBody>
      </p:sp>
      <p:grpSp>
        <p:nvGrpSpPr>
          <p:cNvPr id="13" name="グループ化 12"/>
          <p:cNvGrpSpPr/>
          <p:nvPr/>
        </p:nvGrpSpPr>
        <p:grpSpPr>
          <a:xfrm>
            <a:off x="408915" y="1488495"/>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p:nvGrpSpPr>
        <p:grpSpPr>
          <a:xfrm>
            <a:off x="5205155" y="1469152"/>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6"/>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3"/>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9"/>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5" y="2187775"/>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4"/>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2"/>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1"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9"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2"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4867FC1C-4464-4B0D-BD19-4F5ADA7E5A5A}" type="datetimeFigureOut">
              <a:rPr lang="en-US" smtClean="0"/>
              <a:pPr>
                <a:defRPr/>
              </a:pPr>
              <a:t>10/03/2019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9C50FF6-7BD2-4102-9AD1-0CE9071A8AF7}" type="slidenum">
              <a:rPr lang="en-US" smtClean="0"/>
              <a:pPr>
                <a:defRPr/>
              </a:pPr>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5"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5" y="3498169"/>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3"/>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3" y="430965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0" name="テキスト プレースホルダー 5"/>
          <p:cNvSpPr>
            <a:spLocks noGrp="1"/>
          </p:cNvSpPr>
          <p:nvPr>
            <p:ph type="body" sz="quarter" idx="17" hasCustomPrompt="1"/>
          </p:nvPr>
        </p:nvSpPr>
        <p:spPr>
          <a:xfrm>
            <a:off x="1559392"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3" y="504945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8" hasCustomPrompt="1"/>
          </p:nvPr>
        </p:nvSpPr>
        <p:spPr>
          <a:xfrm>
            <a:off x="1559392"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3" y="1939538"/>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60"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3" y="2782718"/>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8" y="3764044"/>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9"/>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6"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7601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8" y="190078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190169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8" y="337490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337581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4" y="3708350"/>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8" name="グループ化 27"/>
          <p:cNvGrpSpPr/>
          <p:nvPr/>
        </p:nvGrpSpPr>
        <p:grpSpPr>
          <a:xfrm>
            <a:off x="1738829"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8" y="48490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8" y="484993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3"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7619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19035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4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337765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60" y="371018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8" name="グループ化 87"/>
          <p:cNvGrpSpPr/>
          <p:nvPr/>
        </p:nvGrpSpPr>
        <p:grpSpPr>
          <a:xfrm>
            <a:off x="5842034"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3" y="485177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8"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2" y="914926"/>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390935"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5" y="205559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40" y="261062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6" y="91341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2" name="グループ化 41"/>
          <p:cNvGrpSpPr/>
          <p:nvPr/>
        </p:nvGrpSpPr>
        <p:grpSpPr>
          <a:xfrm>
            <a:off x="3283899"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900" y="2054086"/>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4" y="2609111"/>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7" y="9128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6189631"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60" y="1705742"/>
            <a:ext cx="241228" cy="1148444"/>
          </a:xfrm>
          <a:prstGeom prst="rect">
            <a:avLst/>
          </a:prstGeom>
        </p:spPr>
      </p:pic>
      <p:sp>
        <p:nvSpPr>
          <p:cNvPr id="57" name="テキスト プレースホルダー 5"/>
          <p:cNvSpPr>
            <a:spLocks noGrp="1"/>
          </p:cNvSpPr>
          <p:nvPr>
            <p:ph type="body" sz="quarter" idx="18" hasCustomPrompt="1"/>
          </p:nvPr>
        </p:nvSpPr>
        <p:spPr>
          <a:xfrm>
            <a:off x="6189629" y="205348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6"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8" y="6108589"/>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正方形/長方形 17"/>
          <p:cNvSpPr/>
          <p:nvPr/>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正方形/長方形 17"/>
          <p:cNvSpPr/>
          <p:nvPr/>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17"/>
          <p:cNvSpPr/>
          <p:nvPr/>
        </p:nvSpPr>
        <p:spPr>
          <a:xfrm rot="1028648">
            <a:off x="-51691" y="193826"/>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正方形/長方形 17"/>
          <p:cNvSpPr/>
          <p:nvPr/>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正方形/長方形 14"/>
          <p:cNvSpPr/>
          <p:nvPr/>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1"/>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6"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正方形/長方形 15"/>
          <p:cNvSpPr/>
          <p:nvPr/>
        </p:nvSpPr>
        <p:spPr>
          <a:xfrm>
            <a:off x="983566" y="2032362"/>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正方形/長方形 16"/>
          <p:cNvSpPr/>
          <p:nvPr/>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正方形/長方形 27"/>
          <p:cNvSpPr/>
          <p:nvPr/>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正方形/長方形 29"/>
          <p:cNvSpPr/>
          <p:nvPr/>
        </p:nvSpPr>
        <p:spPr>
          <a:xfrm>
            <a:off x="983566" y="537247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7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8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1"/>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2"/>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5"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円/楕円 10"/>
          <p:cNvSpPr/>
          <p:nvPr/>
        </p:nvSpPr>
        <p:spPr>
          <a:xfrm>
            <a:off x="3520105" y="590647"/>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1" y="644385"/>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p:nvGrpSpPr>
        <p:grpSpPr>
          <a:xfrm>
            <a:off x="8387761" y="226119"/>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5"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5" y="4192175"/>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60" y="480736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1"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2" y="168794"/>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4" y="1702190"/>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1" y="184728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4" y="2892950"/>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4" y="303804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4" y="4083709"/>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4" y="422880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4" y="5274466"/>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6" y="541955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2"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67"/>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2"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2"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2"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4451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18486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2"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5"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5"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3921691"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4325194"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80" y="4268550"/>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3" y="384310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2"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6400868"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7"/>
          <p:cNvSpPr>
            <a:spLocks noGrp="1"/>
          </p:cNvSpPr>
          <p:nvPr>
            <p:ph type="pic" sz="quarter" idx="19" hasCustomPrompt="1"/>
          </p:nvPr>
        </p:nvSpPr>
        <p:spPr>
          <a:xfrm>
            <a:off x="6804371"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7"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20"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799370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51"/>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6" y="273059"/>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8CFCE35-7E1F-4FFD-BC02-CDE0A2FBA1AD}"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FACC51CB-DFB8-49FA-9190-AEDAD4C91A07}" type="slidenum">
              <a:rPr lang="en-US" smtClean="0"/>
              <a:pPr>
                <a:defRPr/>
              </a:pPr>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545311"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3357776"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170240"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54530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図プレースホルダー 7"/>
          <p:cNvSpPr>
            <a:spLocks noGrp="1"/>
          </p:cNvSpPr>
          <p:nvPr>
            <p:ph type="pic" sz="quarter" idx="32" hasCustomPrompt="1"/>
          </p:nvPr>
        </p:nvSpPr>
        <p:spPr>
          <a:xfrm>
            <a:off x="3357775"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図プレースホルダー 7"/>
          <p:cNvSpPr>
            <a:spLocks noGrp="1"/>
          </p:cNvSpPr>
          <p:nvPr>
            <p:ph type="pic" sz="quarter" idx="35" hasCustomPrompt="1"/>
          </p:nvPr>
        </p:nvSpPr>
        <p:spPr>
          <a:xfrm>
            <a:off x="617023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0"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9"/>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55"/>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40" y="138612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二等辺三角形 10"/>
          <p:cNvSpPr/>
          <p:nvPr/>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9"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2" name="グループ化 21"/>
          <p:cNvGrpSpPr/>
          <p:nvPr/>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4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2" y="1483993"/>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2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5"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5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50561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8"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263389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2688500"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3"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2"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5"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4762169"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4816777"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30"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8"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2"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6890446"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5"/>
          <p:cNvSpPr>
            <a:spLocks noGrp="1"/>
          </p:cNvSpPr>
          <p:nvPr>
            <p:ph type="pic" sz="quarter" idx="22" hasCustomPrompt="1"/>
          </p:nvPr>
        </p:nvSpPr>
        <p:spPr>
          <a:xfrm>
            <a:off x="6945053"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225220" y="168794"/>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9" y="1101734"/>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flipH="1">
            <a:off x="4883910"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flipH="1">
            <a:off x="4883910"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4" name="グループ化 43"/>
          <p:cNvGrpSpPr/>
          <p:nvPr/>
        </p:nvGrpSpPr>
        <p:grpSpPr>
          <a:xfrm>
            <a:off x="3305755"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7" name="グループ化 56"/>
          <p:cNvGrpSpPr/>
          <p:nvPr/>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円/楕円 14"/>
          <p:cNvSpPr/>
          <p:nvPr/>
        </p:nvSpPr>
        <p:spPr>
          <a:xfrm rot="10800000" flipV="1">
            <a:off x="4249246"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14"/>
          <p:cNvSpPr/>
          <p:nvPr/>
        </p:nvSpPr>
        <p:spPr>
          <a:xfrm rot="10800000" flipV="1">
            <a:off x="2714921"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rot="18900000">
            <a:off x="1513636"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6" name="直線コネクタ 15"/>
          <p:cNvCxnSpPr/>
          <p:nvPr/>
        </p:nvCxnSpPr>
        <p:spPr>
          <a:xfrm flipV="1">
            <a:off x="219854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6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2" y="4461089"/>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40" y="243336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5" y="250094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7" y="352096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8" y="4540972"/>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1"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7" name="テキスト ボックス 56"/>
            <p:cNvSpPr txBox="1"/>
            <p:nvPr userDrawn="1"/>
          </p:nvSpPr>
          <p:spPr>
            <a:xfrm>
              <a:off x="6198045" y="6791690"/>
              <a:ext cx="882445" cy="553998"/>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01</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9"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8" name="テキスト ボックス 57"/>
            <p:cNvSpPr txBox="1"/>
            <p:nvPr userDrawn="1"/>
          </p:nvSpPr>
          <p:spPr>
            <a:xfrm>
              <a:off x="7745288" y="5216778"/>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02</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7" y="2374079"/>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テキスト ボックス 58"/>
            <p:cNvSpPr txBox="1"/>
            <p:nvPr userDrawn="1"/>
          </p:nvSpPr>
          <p:spPr>
            <a:xfrm>
              <a:off x="9286794" y="3705965"/>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03</a:t>
              </a:r>
              <a:endParaRPr kumimoji="1" lang="ja-JP" altLang="en-US" sz="180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5"/>
          <p:cNvSpPr/>
          <p:nvPr/>
        </p:nvSpPr>
        <p:spPr>
          <a:xfrm rot="10800000">
            <a:off x="4089184" y="18381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正方形/長方形 9"/>
          <p:cNvSpPr/>
          <p:nvPr/>
        </p:nvSpPr>
        <p:spPr>
          <a:xfrm rot="3000000">
            <a:off x="2549256" y="2661851"/>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3" name="正方形/長方形 9"/>
          <p:cNvSpPr/>
          <p:nvPr/>
        </p:nvSpPr>
        <p:spPr>
          <a:xfrm rot="3000000">
            <a:off x="2549256" y="2661854"/>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4" name="直線コネクタ 13"/>
          <p:cNvCxnSpPr/>
          <p:nvPr/>
        </p:nvCxnSpPr>
        <p:spPr>
          <a:xfrm flipH="1" flipV="1">
            <a:off x="3569900" y="1603629"/>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3"/>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6"/>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3" y="1971325"/>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9" y="4508083"/>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4"/>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9"/>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正方形/長方形 9"/>
          <p:cNvSpPr/>
          <p:nvPr/>
        </p:nvSpPr>
        <p:spPr>
          <a:xfrm>
            <a:off x="-21766"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9"/>
          <p:cNvSpPr/>
          <p:nvPr/>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5" y="1127092"/>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7" y="89206"/>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89"/>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60" y="4807363"/>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2"/>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7" y="203562"/>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4"/>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9" y="2694028"/>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1" name="直線コネクタ 30"/>
          <p:cNvCxnSpPr/>
          <p:nvPr/>
        </p:nvCxnSpPr>
        <p:spPr>
          <a:xfrm>
            <a:off x="438888"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7"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2"/>
          <p:cNvSpPr/>
          <p:nvPr/>
        </p:nvSpPr>
        <p:spPr>
          <a:xfrm rot="10800000">
            <a:off x="2374882" y="4168210"/>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3" y="3503284"/>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正方形/長方形 12"/>
          <p:cNvSpPr/>
          <p:nvPr/>
        </p:nvSpPr>
        <p:spPr>
          <a:xfrm>
            <a:off x="4312190" y="2677965"/>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7" name="直線コネクタ 36"/>
          <p:cNvCxnSpPr/>
          <p:nvPr/>
        </p:nvCxnSpPr>
        <p:spPr>
          <a:xfrm>
            <a:off x="4836302"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7"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9"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7" name="テキスト プレースホルダー 5"/>
          <p:cNvSpPr>
            <a:spLocks noGrp="1"/>
          </p:cNvSpPr>
          <p:nvPr>
            <p:ph type="body" sz="quarter" idx="12" hasCustomPrompt="1"/>
          </p:nvPr>
        </p:nvSpPr>
        <p:spPr>
          <a:xfrm>
            <a:off x="458275"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90"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1"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6"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0" name="直線コネクタ 39"/>
          <p:cNvCxnSpPr/>
          <p:nvPr/>
        </p:nvCxnSpPr>
        <p:spPr>
          <a:xfrm>
            <a:off x="6374299"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2"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5"/>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1"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366841"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1"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6"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9"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43" name="直線コネクタ 42"/>
          <p:cNvCxnSpPr/>
          <p:nvPr/>
        </p:nvCxnSpPr>
        <p:spPr>
          <a:xfrm>
            <a:off x="2506222"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2"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7"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53" name="直線コネクタ 52"/>
          <p:cNvCxnSpPr/>
          <p:nvPr/>
        </p:nvCxnSpPr>
        <p:spPr>
          <a:xfrm>
            <a:off x="4652615"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5"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4"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7"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61" name="直線コネクタ 60"/>
          <p:cNvCxnSpPr/>
          <p:nvPr/>
        </p:nvCxnSpPr>
        <p:spPr>
          <a:xfrm>
            <a:off x="6791997"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7"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1"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5" y="5279435"/>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7" name="直線コネクタ 26"/>
          <p:cNvCxnSpPr/>
          <p:nvPr/>
        </p:nvCxnSpPr>
        <p:spPr>
          <a:xfrm flipV="1">
            <a:off x="3794834"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794"/>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0" y="202233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0" y="3918863"/>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2" y="201749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1" y="3914027"/>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9" y="1101734"/>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45338812-B12F-4A59-A452-854CEB0D875D}"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C371EA74-7A3B-4A17-B25F-35FEA7730C83}" type="slidenum">
              <a:rPr lang="en-US" smtClean="0"/>
              <a:pPr>
                <a:defRPr/>
              </a:pPr>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3"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5"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4941142"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正方形/長方形 33"/>
          <p:cNvSpPr/>
          <p:nvPr/>
        </p:nvSpPr>
        <p:spPr>
          <a:xfrm>
            <a:off x="5027797" y="1985811"/>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正方形/長方形 35"/>
          <p:cNvSpPr/>
          <p:nvPr/>
        </p:nvSpPr>
        <p:spPr>
          <a:xfrm>
            <a:off x="3522439" y="3973676"/>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7" name="テキスト プレースホルダー 5"/>
          <p:cNvSpPr>
            <a:spLocks noGrp="1"/>
          </p:cNvSpPr>
          <p:nvPr>
            <p:ph type="body" sz="quarter" idx="16" hasCustomPrompt="1"/>
          </p:nvPr>
        </p:nvSpPr>
        <p:spPr>
          <a:xfrm>
            <a:off x="5136425" y="2269595"/>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6"/>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6" y="4265644"/>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7"/>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24"/>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7"/>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2"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9" name="山形 8"/>
          <p:cNvSpPr/>
          <p:nvPr/>
        </p:nvSpPr>
        <p:spPr>
          <a:xfrm>
            <a:off x="595773"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a:off x="2457858"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3" name="山形 12"/>
          <p:cNvSpPr/>
          <p:nvPr/>
        </p:nvSpPr>
        <p:spPr>
          <a:xfrm>
            <a:off x="2615667"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山形 13"/>
          <p:cNvSpPr/>
          <p:nvPr/>
        </p:nvSpPr>
        <p:spPr>
          <a:xfrm>
            <a:off x="4477750"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5" name="山形 14"/>
          <p:cNvSpPr/>
          <p:nvPr/>
        </p:nvSpPr>
        <p:spPr>
          <a:xfrm>
            <a:off x="4635564"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山形 15"/>
          <p:cNvSpPr/>
          <p:nvPr/>
        </p:nvSpPr>
        <p:spPr>
          <a:xfrm>
            <a:off x="6497650"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山形 16"/>
          <p:cNvSpPr/>
          <p:nvPr/>
        </p:nvSpPr>
        <p:spPr>
          <a:xfrm>
            <a:off x="6655461"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5" hasCustomPrompt="1"/>
          </p:nvPr>
        </p:nvSpPr>
        <p:spPr>
          <a:xfrm>
            <a:off x="76822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7"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2"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60"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2"/>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0" name="正方形/長方形 89"/>
          <p:cNvSpPr/>
          <p:nvPr/>
        </p:nvSpPr>
        <p:spPr>
          <a:xfrm rot="16200000">
            <a:off x="5499182"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1" name="直線コネクタ 90"/>
          <p:cNvCxnSpPr/>
          <p:nvPr/>
        </p:nvCxnSpPr>
        <p:spPr>
          <a:xfrm>
            <a:off x="6257039"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6"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50"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6"/>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3"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6"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1" name="正方形/長方形 80"/>
          <p:cNvSpPr/>
          <p:nvPr/>
        </p:nvSpPr>
        <p:spPr>
          <a:xfrm rot="16200000">
            <a:off x="2702039"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2" name="直線コネクタ 81"/>
          <p:cNvCxnSpPr/>
          <p:nvPr/>
        </p:nvCxnSpPr>
        <p:spPr>
          <a:xfrm>
            <a:off x="3459895"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5" y="3962479"/>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7"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11"/>
          <p:cNvSpPr/>
          <p:nvPr/>
        </p:nvSpPr>
        <p:spPr>
          <a:xfrm rot="16200000">
            <a:off x="-85763"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8"/>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4" y="397460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9" name="直線コネクタ 48"/>
          <p:cNvCxnSpPr/>
          <p:nvPr/>
        </p:nvCxnSpPr>
        <p:spPr>
          <a:xfrm>
            <a:off x="-22600" y="2070018"/>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9"/>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9"/>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タイトル 1"/>
          <p:cNvSpPr>
            <a:spLocks noGrp="1"/>
          </p:cNvSpPr>
          <p:nvPr>
            <p:ph type="title" hasCustomPrompt="1"/>
          </p:nvPr>
        </p:nvSpPr>
        <p:spPr>
          <a:xfrm>
            <a:off x="457200" y="168794"/>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400" y="299615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6"/>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5"/>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角丸四角形 19"/>
          <p:cNvSpPr/>
          <p:nvPr/>
        </p:nvSpPr>
        <p:spPr>
          <a:xfrm>
            <a:off x="4189011" y="487431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角丸四角形 20"/>
          <p:cNvSpPr/>
          <p:nvPr/>
        </p:nvSpPr>
        <p:spPr>
          <a:xfrm>
            <a:off x="4189011" y="5088093"/>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69663" y="5206626"/>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4" name="角丸四角形 23"/>
          <p:cNvSpPr/>
          <p:nvPr/>
        </p:nvSpPr>
        <p:spPr>
          <a:xfrm>
            <a:off x="5512754"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5" name="角丸四角形 24"/>
          <p:cNvSpPr/>
          <p:nvPr/>
        </p:nvSpPr>
        <p:spPr>
          <a:xfrm>
            <a:off x="3241438"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角丸四角形 25"/>
          <p:cNvSpPr/>
          <p:nvPr/>
        </p:nvSpPr>
        <p:spPr>
          <a:xfrm rot="5400000">
            <a:off x="4312396" y="1937285"/>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7" name="角丸四角形 26"/>
          <p:cNvSpPr/>
          <p:nvPr/>
        </p:nvSpPr>
        <p:spPr>
          <a:xfrm rot="2700000">
            <a:off x="3473548" y="2402772"/>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8" name="角丸四角形 27"/>
          <p:cNvSpPr/>
          <p:nvPr/>
        </p:nvSpPr>
        <p:spPr>
          <a:xfrm rot="8100000">
            <a:off x="5222618" y="238265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9" name="角丸四角形 28"/>
          <p:cNvSpPr/>
          <p:nvPr/>
        </p:nvSpPr>
        <p:spPr>
          <a:xfrm rot="2700000">
            <a:off x="5170376" y="441681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0" name="角丸四角形 29"/>
          <p:cNvSpPr/>
          <p:nvPr/>
        </p:nvSpPr>
        <p:spPr>
          <a:xfrm rot="8100000">
            <a:off x="3516179" y="439669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6" name="テキスト プレースホルダー 5"/>
          <p:cNvSpPr>
            <a:spLocks noGrp="1"/>
          </p:cNvSpPr>
          <p:nvPr>
            <p:ph type="body" sz="quarter" idx="20" hasCustomPrompt="1"/>
          </p:nvPr>
        </p:nvSpPr>
        <p:spPr>
          <a:xfrm>
            <a:off x="6073680" y="2019163"/>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80" y="2364726"/>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1" y="4111927"/>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1" y="4457489"/>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80" y="4114669"/>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80" y="4460228"/>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1" y="2031290"/>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1" y="2376850"/>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4" y="4327825"/>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3" y="2247187"/>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6"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6"/>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7" y="1883408"/>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4"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7" y="1883408"/>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468581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479442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8"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30"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7" y="3241886"/>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539437"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4804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4"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7" y="324188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68581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479442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8"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30"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8"/>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442610"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10"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10"/>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4"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5" y="45675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6" y="1649539"/>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9" name="直線コネクタ 28"/>
          <p:cNvCxnSpPr/>
          <p:nvPr/>
        </p:nvCxnSpPr>
        <p:spPr>
          <a:xfrm>
            <a:off x="4751358"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8"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60"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2"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3" y="45649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3"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158296"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90"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159804"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3"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158296"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3"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158296"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6"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1" name="テキスト プレースホルダー 5"/>
          <p:cNvSpPr>
            <a:spLocks noGrp="1"/>
          </p:cNvSpPr>
          <p:nvPr>
            <p:ph type="body" sz="quarter" idx="33" hasCustomPrompt="1"/>
          </p:nvPr>
        </p:nvSpPr>
        <p:spPr>
          <a:xfrm>
            <a:off x="4887320"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3"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3" name="テキスト プレースホルダー 5"/>
          <p:cNvSpPr>
            <a:spLocks noGrp="1"/>
          </p:cNvSpPr>
          <p:nvPr>
            <p:ph type="body" sz="quarter" idx="34" hasCustomPrompt="1"/>
          </p:nvPr>
        </p:nvSpPr>
        <p:spPr>
          <a:xfrm>
            <a:off x="4888823"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5" name="テキスト プレースホルダー 5"/>
          <p:cNvSpPr>
            <a:spLocks noGrp="1"/>
          </p:cNvSpPr>
          <p:nvPr>
            <p:ph type="body" sz="quarter" idx="35" hasCustomPrompt="1"/>
          </p:nvPr>
        </p:nvSpPr>
        <p:spPr>
          <a:xfrm>
            <a:off x="4887320"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6"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7" name="テキスト プレースホルダー 5"/>
          <p:cNvSpPr>
            <a:spLocks noGrp="1"/>
          </p:cNvSpPr>
          <p:nvPr>
            <p:ph type="body" sz="quarter" idx="36" hasCustomPrompt="1"/>
          </p:nvPr>
        </p:nvSpPr>
        <p:spPr>
          <a:xfrm>
            <a:off x="4887320"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8"/>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9" name="アーチ 5"/>
          <p:cNvSpPr/>
          <p:nvPr/>
        </p:nvSpPr>
        <p:spPr>
          <a:xfrm rot="10680000">
            <a:off x="4433234" y="3773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0" name="アーチ 5"/>
          <p:cNvSpPr/>
          <p:nvPr/>
        </p:nvSpPr>
        <p:spPr>
          <a:xfrm rot="21480000">
            <a:off x="3098506" y="1894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1" name="アーチ 5"/>
          <p:cNvSpPr/>
          <p:nvPr/>
        </p:nvSpPr>
        <p:spPr>
          <a:xfrm rot="16080000">
            <a:off x="2791789" y="3967980"/>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7"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6" y="241471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6" y="446703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5" y="241471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5" y="446703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1" y="3004563"/>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69D33F30-A5DA-4C08-A5AC-C0FF2DB18421}"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DA3A2D4-293A-44A0-A563-A1CBDD39923A}" type="slidenum">
              <a:rPr lang="en-US" smtClean="0"/>
              <a:pPr>
                <a:defRPr/>
              </a:pPr>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3"/>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5" y="5703522"/>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正方形/長方形 7"/>
          <p:cNvSpPr/>
          <p:nvPr/>
        </p:nvSpPr>
        <p:spPr>
          <a:xfrm>
            <a:off x="3062089" y="4328327"/>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正方形/長方形 8"/>
          <p:cNvSpPr/>
          <p:nvPr/>
        </p:nvSpPr>
        <p:spPr>
          <a:xfrm rot="5400000">
            <a:off x="2301785" y="5041422"/>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8"/>
          <p:cNvSpPr/>
          <p:nvPr/>
        </p:nvSpPr>
        <p:spPr>
          <a:xfrm rot="5400000">
            <a:off x="5257415"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16" hasCustomPrompt="1"/>
          </p:nvPr>
        </p:nvSpPr>
        <p:spPr>
          <a:xfrm>
            <a:off x="379855" y="4211476"/>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2" y="4278283"/>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2" y="4640777"/>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1"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40"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6" y="15538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6" y="19163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7" y="4770902"/>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直角三角形 25"/>
          <p:cNvSpPr/>
          <p:nvPr/>
        </p:nvSpPr>
        <p:spPr>
          <a:xfrm rot="5400000">
            <a:off x="6227959" y="339814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1" y="1897935"/>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二等辺三角形 13"/>
          <p:cNvSpPr/>
          <p:nvPr/>
        </p:nvSpPr>
        <p:spPr>
          <a:xfrm rot="5400000">
            <a:off x="2821031" y="2789770"/>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二等辺三角形 17"/>
          <p:cNvSpPr/>
          <p:nvPr/>
        </p:nvSpPr>
        <p:spPr>
          <a:xfrm rot="5400000">
            <a:off x="2821031" y="3681599"/>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二等辺三角形 21"/>
          <p:cNvSpPr/>
          <p:nvPr/>
        </p:nvSpPr>
        <p:spPr>
          <a:xfrm rot="5400000">
            <a:off x="2821031" y="4573431"/>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二等辺三角形 25"/>
          <p:cNvSpPr/>
          <p:nvPr/>
        </p:nvSpPr>
        <p:spPr>
          <a:xfrm rot="5400000">
            <a:off x="2821031" y="5465262"/>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4" y="1807266"/>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6"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4" y="269909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6" y="2567146"/>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4" y="359092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6" y="345897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4" y="448275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6" y="435080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4" y="5374591"/>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6" y="5242639"/>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2453959"/>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3345788"/>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4237623"/>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5129453"/>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5"/>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34" name="直線コネクタ 33"/>
          <p:cNvCxnSpPr/>
          <p:nvPr/>
        </p:nvCxnSpPr>
        <p:spPr>
          <a:xfrm>
            <a:off x="442610"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5"/>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10"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2"/>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4"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0" name="グループ化 39"/>
          <p:cNvGrpSpPr/>
          <p:nvPr/>
        </p:nvGrpSpPr>
        <p:grpSpPr>
          <a:xfrm>
            <a:off x="4824944"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3" y="205560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3" y="2610619"/>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7"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9" name="グループ化 48"/>
          <p:cNvGrpSpPr/>
          <p:nvPr/>
        </p:nvGrpSpPr>
        <p:grpSpPr>
          <a:xfrm>
            <a:off x="4825896"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1" y="3809714"/>
            <a:ext cx="241228" cy="1148444"/>
          </a:xfrm>
          <a:prstGeom prst="rect">
            <a:avLst/>
          </a:prstGeom>
        </p:spPr>
      </p:pic>
      <p:sp>
        <p:nvSpPr>
          <p:cNvPr id="55" name="テキスト プレースホルダー 5"/>
          <p:cNvSpPr>
            <a:spLocks noGrp="1"/>
          </p:cNvSpPr>
          <p:nvPr>
            <p:ph type="body" sz="quarter" idx="18" hasCustomPrompt="1"/>
          </p:nvPr>
        </p:nvSpPr>
        <p:spPr>
          <a:xfrm>
            <a:off x="4825894" y="415745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4" y="4712475"/>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90" y="3713873"/>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涙形 25"/>
          <p:cNvSpPr/>
          <p:nvPr/>
        </p:nvSpPr>
        <p:spPr>
          <a:xfrm rot="5400000">
            <a:off x="2832427" y="1974300"/>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1" name="涙形 40"/>
          <p:cNvSpPr/>
          <p:nvPr/>
        </p:nvSpPr>
        <p:spPr>
          <a:xfrm rot="16200000">
            <a:off x="4323343" y="3962536"/>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涙形 43"/>
          <p:cNvSpPr/>
          <p:nvPr/>
        </p:nvSpPr>
        <p:spPr>
          <a:xfrm rot="10800000">
            <a:off x="4572002" y="1726054"/>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7" name="テキスト プレースホルダー 5"/>
          <p:cNvSpPr>
            <a:spLocks noGrp="1"/>
          </p:cNvSpPr>
          <p:nvPr>
            <p:ph type="body" sz="quarter" idx="16" hasCustomPrompt="1"/>
          </p:nvPr>
        </p:nvSpPr>
        <p:spPr>
          <a:xfrm>
            <a:off x="3667371" y="224912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9"/>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1"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5" y="241471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5" y="446703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6" y="241471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6" y="446703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5" y="3797488"/>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円/楕円 56"/>
          <p:cNvSpPr/>
          <p:nvPr/>
        </p:nvSpPr>
        <p:spPr>
          <a:xfrm>
            <a:off x="4224183" y="258991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円/楕円 57"/>
          <p:cNvSpPr/>
          <p:nvPr/>
        </p:nvSpPr>
        <p:spPr>
          <a:xfrm>
            <a:off x="4306412"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図プレースホルダー 7"/>
          <p:cNvSpPr>
            <a:spLocks noGrp="1"/>
          </p:cNvSpPr>
          <p:nvPr>
            <p:ph type="pic" sz="quarter" idx="12" hasCustomPrompt="1"/>
          </p:nvPr>
        </p:nvSpPr>
        <p:spPr>
          <a:xfrm>
            <a:off x="4415024" y="284441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図プレースホルダー 7"/>
          <p:cNvSpPr>
            <a:spLocks noGrp="1"/>
          </p:cNvSpPr>
          <p:nvPr>
            <p:ph type="pic" sz="quarter" idx="14" hasCustomPrompt="1"/>
          </p:nvPr>
        </p:nvSpPr>
        <p:spPr>
          <a:xfrm>
            <a:off x="5408564"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6" y="4675981"/>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4" name="円/楕円 63"/>
          <p:cNvSpPr/>
          <p:nvPr/>
        </p:nvSpPr>
        <p:spPr>
          <a:xfrm>
            <a:off x="2772806"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5" name="図プレースホルダー 7"/>
          <p:cNvSpPr>
            <a:spLocks noGrp="1"/>
          </p:cNvSpPr>
          <p:nvPr>
            <p:ph type="pic" sz="quarter" idx="15" hasCustomPrompt="1"/>
          </p:nvPr>
        </p:nvSpPr>
        <p:spPr>
          <a:xfrm>
            <a:off x="2881417" y="494953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7"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7" name="円/楕円 66"/>
          <p:cNvSpPr/>
          <p:nvPr/>
        </p:nvSpPr>
        <p:spPr>
          <a:xfrm>
            <a:off x="3268337"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8" name="図プレースホルダー 7"/>
          <p:cNvSpPr>
            <a:spLocks noGrp="1"/>
          </p:cNvSpPr>
          <p:nvPr>
            <p:ph type="pic" sz="quarter" idx="16" hasCustomPrompt="1"/>
          </p:nvPr>
        </p:nvSpPr>
        <p:spPr>
          <a:xfrm>
            <a:off x="3376948"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90" y="467298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0" name="円/楕円 69"/>
          <p:cNvSpPr/>
          <p:nvPr/>
        </p:nvSpPr>
        <p:spPr>
          <a:xfrm>
            <a:off x="5807218"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図プレースホルダー 7"/>
          <p:cNvSpPr>
            <a:spLocks noGrp="1"/>
          </p:cNvSpPr>
          <p:nvPr>
            <p:ph type="pic" sz="quarter" idx="17" hasCustomPrompt="1"/>
          </p:nvPr>
        </p:nvSpPr>
        <p:spPr>
          <a:xfrm>
            <a:off x="5915832" y="492748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4" y="1722731"/>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4" y="2068293"/>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5"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5"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5"/>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1" y="3243367"/>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1"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9" y="4564314"/>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9"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5"/>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6" name="直線コネクタ 15"/>
          <p:cNvCxnSpPr/>
          <p:nvPr/>
        </p:nvCxnSpPr>
        <p:spPr>
          <a:xfrm>
            <a:off x="36290"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59"/>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6"/>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07" y="2460031"/>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31"/>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8"/>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3" y="2258473"/>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9" y="3202615"/>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2" y="181655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円/楕円 22"/>
          <p:cNvSpPr/>
          <p:nvPr/>
        </p:nvSpPr>
        <p:spPr>
          <a:xfrm>
            <a:off x="6113792"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図プレースホルダー 7"/>
          <p:cNvSpPr>
            <a:spLocks noGrp="1"/>
          </p:cNvSpPr>
          <p:nvPr>
            <p:ph type="pic" sz="quarter" idx="12" hasCustomPrompt="1"/>
          </p:nvPr>
        </p:nvSpPr>
        <p:spPr>
          <a:xfrm>
            <a:off x="6222403" y="207105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30" y="2731869"/>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25"/>
          <p:cNvSpPr/>
          <p:nvPr/>
        </p:nvSpPr>
        <p:spPr>
          <a:xfrm>
            <a:off x="6577558"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図プレースホルダー 7"/>
          <p:cNvSpPr>
            <a:spLocks noGrp="1"/>
          </p:cNvSpPr>
          <p:nvPr>
            <p:ph type="pic" sz="quarter" idx="14" hasCustomPrompt="1"/>
          </p:nvPr>
        </p:nvSpPr>
        <p:spPr>
          <a:xfrm>
            <a:off x="6686172" y="29863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8" y="3856005"/>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円/楕円 28"/>
          <p:cNvSpPr/>
          <p:nvPr/>
        </p:nvSpPr>
        <p:spPr>
          <a:xfrm>
            <a:off x="6304638"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図プレースホルダー 7"/>
          <p:cNvSpPr>
            <a:spLocks noGrp="1"/>
          </p:cNvSpPr>
          <p:nvPr>
            <p:ph type="pic" sz="quarter" idx="15" hasCustomPrompt="1"/>
          </p:nvPr>
        </p:nvSpPr>
        <p:spPr>
          <a:xfrm>
            <a:off x="6413249" y="411050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7"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16" hasCustomPrompt="1"/>
          </p:nvPr>
        </p:nvSpPr>
        <p:spPr>
          <a:xfrm>
            <a:off x="4290702" y="2296408"/>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2" y="1357299"/>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8" name="円/楕円 37"/>
          <p:cNvSpPr/>
          <p:nvPr/>
        </p:nvSpPr>
        <p:spPr>
          <a:xfrm>
            <a:off x="1770894" y="1470337"/>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9" name="図プレースホルダー 7"/>
          <p:cNvSpPr>
            <a:spLocks noGrp="1"/>
          </p:cNvSpPr>
          <p:nvPr>
            <p:ph type="pic" sz="quarter" idx="17" hasCustomPrompt="1"/>
          </p:nvPr>
        </p:nvSpPr>
        <p:spPr>
          <a:xfrm>
            <a:off x="2255515"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6" y="2715548"/>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円/楕円 48"/>
          <p:cNvSpPr/>
          <p:nvPr/>
        </p:nvSpPr>
        <p:spPr>
          <a:xfrm>
            <a:off x="526913"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0" name="図プレースホルダー 7"/>
          <p:cNvSpPr>
            <a:spLocks noGrp="1"/>
          </p:cNvSpPr>
          <p:nvPr>
            <p:ph type="pic" sz="quarter" idx="18" hasCustomPrompt="1"/>
          </p:nvPr>
        </p:nvSpPr>
        <p:spPr>
          <a:xfrm>
            <a:off x="871955" y="309093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2" name="円/楕円 51"/>
          <p:cNvSpPr>
            <a:spLocks noChangeAspect="1"/>
          </p:cNvSpPr>
          <p:nvPr/>
        </p:nvSpPr>
        <p:spPr>
          <a:xfrm>
            <a:off x="1905803"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3" name="図プレースホルダー 7"/>
          <p:cNvSpPr>
            <a:spLocks noGrp="1"/>
          </p:cNvSpPr>
          <p:nvPr>
            <p:ph type="pic" sz="quarter" idx="19" hasCustomPrompt="1"/>
          </p:nvPr>
        </p:nvSpPr>
        <p:spPr>
          <a:xfrm>
            <a:off x="2305160"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9" y="2051019"/>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1" y="4114183"/>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1" y="2977147"/>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3" y="3149656"/>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2"/>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6" y="3463387"/>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4" y="2355247"/>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8" y="3531299"/>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9" y="5354368"/>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600"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9370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23405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5"/>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7" y="3840039"/>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2"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5878718"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6282221"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50"/>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9" y="3843103"/>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7" name="正方形/長方形 6"/>
          <p:cNvSpPr/>
          <p:nvPr/>
        </p:nvSpPr>
        <p:spPr>
          <a:xfrm>
            <a:off x="-14511" y="3575911"/>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2" name="正方形/長方形 11"/>
          <p:cNvSpPr/>
          <p:nvPr/>
        </p:nvSpPr>
        <p:spPr>
          <a:xfrm>
            <a:off x="564704"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3" name="正方形/長方形 12"/>
          <p:cNvSpPr/>
          <p:nvPr/>
        </p:nvSpPr>
        <p:spPr>
          <a:xfrm>
            <a:off x="659025"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4" name="テキスト プレースホルダー 5"/>
          <p:cNvSpPr>
            <a:spLocks noGrp="1"/>
          </p:cNvSpPr>
          <p:nvPr>
            <p:ph type="body" sz="quarter" idx="17" hasCustomPrompt="1"/>
          </p:nvPr>
        </p:nvSpPr>
        <p:spPr>
          <a:xfrm>
            <a:off x="629375"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2"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6" name="正方形/長方形 15"/>
          <p:cNvSpPr/>
          <p:nvPr/>
        </p:nvSpPr>
        <p:spPr>
          <a:xfrm>
            <a:off x="2570956"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7" name="正方形/長方形 16"/>
          <p:cNvSpPr/>
          <p:nvPr/>
        </p:nvSpPr>
        <p:spPr>
          <a:xfrm>
            <a:off x="2665277"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テキスト プレースホルダー 5"/>
          <p:cNvSpPr>
            <a:spLocks noGrp="1"/>
          </p:cNvSpPr>
          <p:nvPr>
            <p:ph type="body" sz="quarter" idx="18" hasCustomPrompt="1"/>
          </p:nvPr>
        </p:nvSpPr>
        <p:spPr>
          <a:xfrm>
            <a:off x="2635627"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7"/>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0" name="正方形/長方形 19"/>
          <p:cNvSpPr/>
          <p:nvPr/>
        </p:nvSpPr>
        <p:spPr>
          <a:xfrm>
            <a:off x="4579259" y="2247159"/>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1" name="正方形/長方形 20"/>
          <p:cNvSpPr/>
          <p:nvPr/>
        </p:nvSpPr>
        <p:spPr>
          <a:xfrm>
            <a:off x="4673583" y="2365691"/>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2" name="テキスト プレースホルダー 5"/>
          <p:cNvSpPr>
            <a:spLocks noGrp="1"/>
          </p:cNvSpPr>
          <p:nvPr>
            <p:ph type="body" sz="quarter" idx="19" hasCustomPrompt="1"/>
          </p:nvPr>
        </p:nvSpPr>
        <p:spPr>
          <a:xfrm>
            <a:off x="4643930" y="2462257"/>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2" y="2893901"/>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4" name="正方形/長方形 23"/>
          <p:cNvSpPr/>
          <p:nvPr/>
        </p:nvSpPr>
        <p:spPr>
          <a:xfrm>
            <a:off x="6581887" y="2254415"/>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5" name="正方形/長方形 24"/>
          <p:cNvSpPr/>
          <p:nvPr/>
        </p:nvSpPr>
        <p:spPr>
          <a:xfrm>
            <a:off x="6676207" y="237294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6" name="テキスト プレースホルダー 5"/>
          <p:cNvSpPr>
            <a:spLocks noGrp="1"/>
          </p:cNvSpPr>
          <p:nvPr>
            <p:ph type="body" sz="quarter" idx="20" hasCustomPrompt="1"/>
          </p:nvPr>
        </p:nvSpPr>
        <p:spPr>
          <a:xfrm>
            <a:off x="6646558" y="2469511"/>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90"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6"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4"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1"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7"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5"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0" y="168794"/>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4"/>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7"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70" name="円/楕円 69"/>
          <p:cNvSpPr/>
          <p:nvPr/>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円/楕円 70"/>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4"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4"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7"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6" name="円/楕円 75"/>
          <p:cNvSpPr/>
          <p:nvPr/>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8"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4"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4"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6" name="円/楕円 85"/>
          <p:cNvSpPr/>
          <p:nvPr/>
        </p:nvSpPr>
        <p:spPr>
          <a:xfrm>
            <a:off x="5382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8"/>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BA863B8-AEF5-41E8-9810-C1613FD60EFE}"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0F4C9DD-C983-4294-83CD-D379F875BBE9}" type="slidenum">
              <a:rPr lang="en-US" smtClean="0"/>
              <a:pPr>
                <a:defRPr/>
              </a:pPr>
              <a:t>‹#›</a:t>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1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2"/>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2" y="2638857"/>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a:off x="864183"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 y="3809714"/>
            <a:ext cx="241228" cy="1148444"/>
          </a:xfrm>
          <a:prstGeom prst="rect">
            <a:avLst/>
          </a:prstGeom>
        </p:spPr>
      </p:pic>
      <p:sp>
        <p:nvSpPr>
          <p:cNvPr id="44" name="テキスト プレースホルダー 5"/>
          <p:cNvSpPr>
            <a:spLocks noGrp="1"/>
          </p:cNvSpPr>
          <p:nvPr>
            <p:ph type="body" sz="quarter" idx="18" hasCustomPrompt="1"/>
          </p:nvPr>
        </p:nvSpPr>
        <p:spPr>
          <a:xfrm>
            <a:off x="864176" y="4157454"/>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6" y="4712475"/>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3"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7" name="グループ化 46"/>
          <p:cNvGrpSpPr/>
          <p:nvPr/>
        </p:nvGrpSpPr>
        <p:grpSpPr>
          <a:xfrm>
            <a:off x="5033364"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2" y="3809717"/>
            <a:ext cx="241228" cy="1148444"/>
          </a:xfrm>
          <a:prstGeom prst="rect">
            <a:avLst/>
          </a:prstGeom>
        </p:spPr>
      </p:pic>
      <p:sp>
        <p:nvSpPr>
          <p:cNvPr id="53" name="テキスト プレースホルダー 5"/>
          <p:cNvSpPr>
            <a:spLocks noGrp="1"/>
          </p:cNvSpPr>
          <p:nvPr>
            <p:ph type="body" sz="quarter" idx="20" hasCustomPrompt="1"/>
          </p:nvPr>
        </p:nvSpPr>
        <p:spPr>
          <a:xfrm>
            <a:off x="5033362" y="415745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2" y="471247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8"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円/楕円 20"/>
          <p:cNvSpPr/>
          <p:nvPr/>
        </p:nvSpPr>
        <p:spPr>
          <a:xfrm>
            <a:off x="42867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2"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8"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42867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2"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5" name="円/楕円 34"/>
          <p:cNvSpPr/>
          <p:nvPr/>
        </p:nvSpPr>
        <p:spPr>
          <a:xfrm>
            <a:off x="42855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1"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1" y="168798"/>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3" y="3458394"/>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a:off x="593942" y="3574037"/>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4" name="テキスト プレースホルダー 5"/>
          <p:cNvSpPr>
            <a:spLocks noGrp="1"/>
          </p:cNvSpPr>
          <p:nvPr>
            <p:ph type="body" sz="quarter" idx="28" hasCustomPrompt="1"/>
          </p:nvPr>
        </p:nvSpPr>
        <p:spPr>
          <a:xfrm>
            <a:off x="713899" y="3618064"/>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1" y="238697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1" name="正方形/長方形 50"/>
          <p:cNvSpPr/>
          <p:nvPr/>
        </p:nvSpPr>
        <p:spPr>
          <a:xfrm>
            <a:off x="3581803" y="250262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2" name="テキスト プレースホルダー 5"/>
          <p:cNvSpPr>
            <a:spLocks noGrp="1"/>
          </p:cNvSpPr>
          <p:nvPr>
            <p:ph type="body" sz="quarter" idx="29" hasCustomPrompt="1"/>
          </p:nvPr>
        </p:nvSpPr>
        <p:spPr>
          <a:xfrm>
            <a:off x="3701759" y="254664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1" y="4539661"/>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正方形/長方形 56"/>
          <p:cNvSpPr/>
          <p:nvPr/>
        </p:nvSpPr>
        <p:spPr>
          <a:xfrm>
            <a:off x="3581803" y="4655304"/>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8" name="テキスト プレースホルダー 5"/>
          <p:cNvSpPr>
            <a:spLocks noGrp="1"/>
          </p:cNvSpPr>
          <p:nvPr>
            <p:ph type="body" sz="quarter" idx="30" hasCustomPrompt="1"/>
          </p:nvPr>
        </p:nvSpPr>
        <p:spPr>
          <a:xfrm>
            <a:off x="3701759" y="469932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4" y="184404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1" name="テキスト プレースホルダー 5"/>
          <p:cNvSpPr>
            <a:spLocks noGrp="1"/>
          </p:cNvSpPr>
          <p:nvPr>
            <p:ph type="body" sz="quarter" idx="31" hasCustomPrompt="1"/>
          </p:nvPr>
        </p:nvSpPr>
        <p:spPr>
          <a:xfrm>
            <a:off x="6416590" y="1890944"/>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4" y="249299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3" name="テキスト プレースホルダー 5"/>
          <p:cNvSpPr>
            <a:spLocks noGrp="1"/>
          </p:cNvSpPr>
          <p:nvPr>
            <p:ph type="body" sz="quarter" idx="32" hasCustomPrompt="1"/>
          </p:nvPr>
        </p:nvSpPr>
        <p:spPr>
          <a:xfrm>
            <a:off x="6416590" y="253989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4" y="313185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5" name="テキスト プレースホルダー 5"/>
          <p:cNvSpPr>
            <a:spLocks noGrp="1"/>
          </p:cNvSpPr>
          <p:nvPr>
            <p:ph type="body" sz="quarter" idx="33" hasCustomPrompt="1"/>
          </p:nvPr>
        </p:nvSpPr>
        <p:spPr>
          <a:xfrm>
            <a:off x="6416590" y="317875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4" y="399912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7" name="テキスト プレースホルダー 5"/>
          <p:cNvSpPr>
            <a:spLocks noGrp="1"/>
          </p:cNvSpPr>
          <p:nvPr>
            <p:ph type="body" sz="quarter" idx="34" hasCustomPrompt="1"/>
          </p:nvPr>
        </p:nvSpPr>
        <p:spPr>
          <a:xfrm>
            <a:off x="6416590" y="4046023"/>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4" y="464807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9" name="テキスト プレースホルダー 5"/>
          <p:cNvSpPr>
            <a:spLocks noGrp="1"/>
          </p:cNvSpPr>
          <p:nvPr>
            <p:ph type="body" sz="quarter" idx="35" hasCustomPrompt="1"/>
          </p:nvPr>
        </p:nvSpPr>
        <p:spPr>
          <a:xfrm>
            <a:off x="6416590" y="469497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4" y="528693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1" name="テキスト プレースホルダー 5"/>
          <p:cNvSpPr>
            <a:spLocks noGrp="1"/>
          </p:cNvSpPr>
          <p:nvPr>
            <p:ph type="body" sz="quarter" idx="36" hasCustomPrompt="1"/>
          </p:nvPr>
        </p:nvSpPr>
        <p:spPr>
          <a:xfrm>
            <a:off x="6416590" y="5333828"/>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2"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2" y="3839253"/>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3" y="2763263"/>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3"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3"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3" y="2767841"/>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3" y="4269395"/>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3" y="4920524"/>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6"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8" y="1969673"/>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9"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6"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3"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9"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4" hasCustomPrompt="1"/>
          </p:nvPr>
        </p:nvSpPr>
        <p:spPr>
          <a:xfrm>
            <a:off x="1549324" y="3085567"/>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4" name="テキスト プレースホルダー 5"/>
          <p:cNvSpPr>
            <a:spLocks noGrp="1"/>
          </p:cNvSpPr>
          <p:nvPr>
            <p:ph type="body" sz="quarter" idx="15" hasCustomPrompt="1"/>
          </p:nvPr>
        </p:nvSpPr>
        <p:spPr>
          <a:xfrm>
            <a:off x="1549324" y="3794782"/>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6"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135672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2149657"/>
            <a:ext cx="241228" cy="1148444"/>
          </a:xfrm>
          <a:prstGeom prst="rect">
            <a:avLst/>
          </a:prstGeom>
        </p:spPr>
      </p:pic>
      <p:sp>
        <p:nvSpPr>
          <p:cNvPr id="14" name="テキスト プレースホルダー 5"/>
          <p:cNvSpPr>
            <a:spLocks noGrp="1"/>
          </p:cNvSpPr>
          <p:nvPr>
            <p:ph type="body" sz="quarter" idx="15" hasCustomPrompt="1"/>
          </p:nvPr>
        </p:nvSpPr>
        <p:spPr>
          <a:xfrm>
            <a:off x="1738828" y="24973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249830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307274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3865677"/>
            <a:ext cx="241228" cy="1148444"/>
          </a:xfrm>
          <a:prstGeom prst="rect">
            <a:avLst/>
          </a:prstGeom>
        </p:spPr>
      </p:pic>
      <p:sp>
        <p:nvSpPr>
          <p:cNvPr id="24" name="テキスト プレースホルダー 5"/>
          <p:cNvSpPr>
            <a:spLocks noGrp="1"/>
          </p:cNvSpPr>
          <p:nvPr>
            <p:ph type="body" sz="quarter" idx="18" hasCustomPrompt="1"/>
          </p:nvPr>
        </p:nvSpPr>
        <p:spPr>
          <a:xfrm>
            <a:off x="1738828" y="421341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421432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135856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250014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307458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421616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9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110785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4"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30"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367769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3732302"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6"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9"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624132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6295930"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1"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5"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7"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280915" y="2114212"/>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5"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282422" y="278036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7"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280915" y="344651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7"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280915" y="4112669"/>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8" y="274655"/>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7" y="1268767"/>
            <a:ext cx="7356611" cy="5299091"/>
          </a:xfrm>
          <a:prstGeom prst="rect">
            <a:avLst/>
          </a:prstGeom>
        </p:spPr>
        <p:txBody>
          <a:bodyPr lIns="91425" tIns="91425" rIns="91425" bIns="91425" anchor="t" anchorCtr="0"/>
          <a:lstStyle>
            <a:lvl1pPr lvl="0">
              <a:spcBef>
                <a:spcPts val="0"/>
              </a:spcBef>
              <a:buNone/>
              <a:defRPr>
                <a:latin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_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1"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7"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C6314AD9-FCC8-48B7-B85B-012A91320DFF}" type="datetime2">
              <a:rPr lang="en-US" smtClean="0"/>
              <a:t>Sunday, March 10, 2019</a:t>
            </a:fld>
            <a:endParaRPr lang="en-US"/>
          </a:p>
        </p:txBody>
      </p:sp>
      <p:sp>
        <p:nvSpPr>
          <p:cNvPr id="3" name="Footer Placeholder 2"/>
          <p:cNvSpPr>
            <a:spLocks noGrp="1"/>
          </p:cNvSpPr>
          <p:nvPr>
            <p:ph type="ftr" sz="quarter" idx="11"/>
          </p:nvPr>
        </p:nvSpPr>
        <p:spPr>
          <a:xfrm>
            <a:off x="1686136" y="6356356"/>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7" y="430104"/>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a:prstGeom prst="rect">
            <a:avLst/>
          </a:prstGeo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a:xfrm>
            <a:off x="1686136" y="6356356"/>
            <a:ext cx="5771741"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a:xfrm>
            <a:off x="8492347" y="430104"/>
            <a:ext cx="379721" cy="365125"/>
          </a:xfrm>
          <a:prstGeom prst="rect">
            <a:avLst/>
          </a:prstGeom>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27" name="直線コネクタ 26"/>
          <p:cNvCxnSpPr/>
          <p:nvPr userDrawn="1"/>
        </p:nvCxnSpPr>
        <p:spPr>
          <a:xfrm flipV="1">
            <a:off x="3794836"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797"/>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4"/>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1"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4" y="2017495"/>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0" y="1101737"/>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 name="タイトル 1"/>
          <p:cNvSpPr>
            <a:spLocks noGrp="1"/>
          </p:cNvSpPr>
          <p:nvPr>
            <p:ph type="title" hasCustomPrompt="1"/>
          </p:nvPr>
        </p:nvSpPr>
        <p:spPr>
          <a:xfrm>
            <a:off x="225220" y="168797"/>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0" y="1101737"/>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59"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2"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18" name="グループ化 17"/>
          <p:cNvGrpSpPr/>
          <p:nvPr userDrawn="1"/>
        </p:nvGrpSpPr>
        <p:grpSpPr>
          <a:xfrm flipH="1">
            <a:off x="4883911"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0"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2"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1" name="グループ化 30"/>
          <p:cNvGrpSpPr/>
          <p:nvPr userDrawn="1"/>
        </p:nvGrpSpPr>
        <p:grpSpPr>
          <a:xfrm flipH="1">
            <a:off x="4883911"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44" name="グループ化 43"/>
          <p:cNvGrpSpPr/>
          <p:nvPr userDrawn="1"/>
        </p:nvGrpSpPr>
        <p:grpSpPr>
          <a:xfrm>
            <a:off x="3305756"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8" y="200880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6"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7"/>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7"/>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6"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6" y="3918472"/>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86" name="円/楕円 85"/>
          <p:cNvSpPr/>
          <p:nvPr userDrawn="1"/>
        </p:nvSpPr>
        <p:spPr>
          <a:xfrm>
            <a:off x="538250"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8" name="山形 7"/>
          <p:cNvSpPr/>
          <p:nvPr userDrawn="1"/>
        </p:nvSpPr>
        <p:spPr>
          <a:xfrm>
            <a:off x="5279512"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7" name="円/楕円 16"/>
          <p:cNvSpPr/>
          <p:nvPr userDrawn="1"/>
        </p:nvSpPr>
        <p:spPr>
          <a:xfrm>
            <a:off x="2399798"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6" name="円/楕円 15"/>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9" y="3433704"/>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9" y="1383700"/>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6"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9"/>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2"/>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6"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4"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3"/>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3" y="2217043"/>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8"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6"/>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D653B16-DA88-4FE0-AB22-BB4858992853}"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0D7FB584-C163-40BF-85E3-BE2BB2814631}" type="slidenum">
              <a:rPr lang="en-US" smtClean="0"/>
              <a:pPr>
                <a:defRPr/>
              </a:pPr>
              <a:t>‹#›</a:t>
            </a:fld>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0"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0"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0"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0"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0"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0"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2" name="正方形/長方形 21"/>
          <p:cNvSpPr/>
          <p:nvPr userDrawn="1"/>
        </p:nvSpPr>
        <p:spPr>
          <a:xfrm>
            <a:off x="-14509"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1"/>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10"/>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57"/>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円/楕円 18"/>
          <p:cNvSpPr/>
          <p:nvPr userDrawn="1"/>
        </p:nvSpPr>
        <p:spPr>
          <a:xfrm>
            <a:off x="909903" y="966470"/>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0"/>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4"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3" y="116121"/>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1"/>
            <a:ext cx="436804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9"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5"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6"/>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0"/>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8"/>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3"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9" y="3236762"/>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3"/>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7"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62"/>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3"/>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2"/>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3"/>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7"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2"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88"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3"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2"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5"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1"/>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5"/>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0"/>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8" y="6356358"/>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1"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8"/>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正方形/長方形 17"/>
          <p:cNvSpPr/>
          <p:nvPr userDrawn="1"/>
        </p:nvSpPr>
        <p:spPr>
          <a:xfrm>
            <a:off x="4526659"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2"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5" name="グループ化 24"/>
          <p:cNvGrpSpPr/>
          <p:nvPr userDrawn="1"/>
        </p:nvGrpSpPr>
        <p:grpSpPr>
          <a:xfrm flipH="1">
            <a:off x="4883911"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0"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2"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8" name="グループ化 37"/>
          <p:cNvGrpSpPr/>
          <p:nvPr userDrawn="1"/>
        </p:nvGrpSpPr>
        <p:grpSpPr>
          <a:xfrm flipH="1">
            <a:off x="4883911"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51" name="グループ化 50"/>
          <p:cNvGrpSpPr/>
          <p:nvPr userDrawn="1"/>
        </p:nvGrpSpPr>
        <p:grpSpPr>
          <a:xfrm>
            <a:off x="3305756"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8" y="200880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C5AFF4DE-A01C-43CF-8483-22463301C008}"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ADC1E0A-07D3-4CA1-B7A6-A62BA2CCF60B}" type="slidenum">
              <a:rPr lang="en-US" smtClean="0"/>
              <a:pPr>
                <a:defRPr/>
              </a:pPr>
              <a:t>‹#›</a:t>
            </a:fld>
            <a:endParaRPr 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8" y="2236078"/>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6" y="425815"/>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3"/>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8"/>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6"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0"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5"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5"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4" y="3904350"/>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6"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4"/>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7" y="3532071"/>
            <a:ext cx="476488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488270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5"/>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9"/>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61"/>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1"/>
            <a:ext cx="3821576"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17"/>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5"/>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7"/>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2" y="1158371"/>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7"/>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4"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8"/>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1"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3"/>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6"/>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5"/>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6"/>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6"/>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7"/>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7"/>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7"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7" y="3498169"/>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DD8470E-404C-48BE-9CD7-621E955FD69E}"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7EA1D58-F192-4D59-9208-704B55AFF1FA}" type="slidenum">
              <a:rPr lang="en-US" smtClean="0"/>
              <a:pPr>
                <a:defRPr/>
              </a:pPr>
              <a:t>‹#›</a:t>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4"/>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8"/>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7" y="2187777"/>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7"/>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7"/>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3"/>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0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7"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2"/>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1"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2" name="図プレースホルダー 11"/>
          <p:cNvSpPr>
            <a:spLocks noGrp="1"/>
          </p:cNvSpPr>
          <p:nvPr>
            <p:ph type="pic" sz="quarter" idx="10" hasCustomPrompt="1"/>
          </p:nvPr>
        </p:nvSpPr>
        <p:spPr>
          <a:xfrm>
            <a:off x="8"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2"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4" y="2022335"/>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3"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9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3" y="184728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3"/>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03804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9"/>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2288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9"/>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7"/>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4"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71"/>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4"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7"/>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4"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3"/>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4"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2"/>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3" y="235372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54448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6"/>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73524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2297726"/>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4"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488271"/>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4"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678817"/>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4"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81E7B3B1-9F35-43B3-B30E-B6CDD46951F2}"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66E05E1D-30A7-4B5E-8D18-3AAB8762C68F}" type="slidenum">
              <a:rPr lang="en-US" smtClean="0"/>
              <a:pPr>
                <a:defRPr/>
              </a:pPr>
              <a:t>‹#›</a:t>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8" y="6108592"/>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9" name="正方形/長方形 17"/>
          <p:cNvSpPr/>
          <p:nvPr userDrawn="1"/>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7" name="正方形/長方形 17"/>
          <p:cNvSpPr/>
          <p:nvPr userDrawn="1"/>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5" name="正方形/長方形 17"/>
          <p:cNvSpPr/>
          <p:nvPr userDrawn="1"/>
        </p:nvSpPr>
        <p:spPr>
          <a:xfrm rot="1028648">
            <a:off x="-51691" y="193829"/>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4" name="正方形/長方形 17"/>
          <p:cNvSpPr/>
          <p:nvPr userDrawn="1"/>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8" name="正方形/長方形 17"/>
          <p:cNvSpPr/>
          <p:nvPr userDrawn="1"/>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5" name="正方形/長方形 14"/>
          <p:cNvSpPr/>
          <p:nvPr userDrawn="1"/>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5"/>
            <a:ext cx="4482088" cy="1512695"/>
          </a:xfrm>
        </p:spPr>
        <p:txBody>
          <a:bodyPr anchor="b">
            <a:noAutofit/>
          </a:bodyPr>
          <a:lstStyle>
            <a:lvl1pPr marL="0" marR="0" indent="0" algn="l" defTabSz="914128"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6" y="91789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6" name="正方形/長方形 15"/>
          <p:cNvSpPr/>
          <p:nvPr userDrawn="1"/>
        </p:nvSpPr>
        <p:spPr>
          <a:xfrm>
            <a:off x="983566" y="203236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7" name="正方形/長方形 16"/>
          <p:cNvSpPr/>
          <p:nvPr userDrawn="1"/>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8" name="正方形/長方形 27"/>
          <p:cNvSpPr/>
          <p:nvPr userDrawn="1"/>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0" name="正方形/長方形 29"/>
          <p:cNvSpPr/>
          <p:nvPr userDrawn="1"/>
        </p:nvSpPr>
        <p:spPr>
          <a:xfrm>
            <a:off x="983566" y="5372484"/>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79"/>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87"/>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5" y="549198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7" y="2044516"/>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60"/>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7"/>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1" y="2460031"/>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1" name="円/楕円 20"/>
          <p:cNvSpPr/>
          <p:nvPr userDrawn="1"/>
        </p:nvSpPr>
        <p:spPr>
          <a:xfrm>
            <a:off x="4286741"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8"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0" name="円/楕円 29"/>
          <p:cNvSpPr/>
          <p:nvPr userDrawn="1"/>
        </p:nvSpPr>
        <p:spPr>
          <a:xfrm>
            <a:off x="4286741"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3"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5" name="円/楕円 34"/>
          <p:cNvSpPr/>
          <p:nvPr userDrawn="1"/>
        </p:nvSpPr>
        <p:spPr>
          <a:xfrm>
            <a:off x="42855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4"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0"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8"/>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8" name="山形 7"/>
          <p:cNvSpPr/>
          <p:nvPr userDrawn="1"/>
        </p:nvSpPr>
        <p:spPr>
          <a:xfrm>
            <a:off x="5279513"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17" name="円/楕円 16"/>
          <p:cNvSpPr/>
          <p:nvPr userDrawn="1"/>
        </p:nvSpPr>
        <p:spPr>
          <a:xfrm>
            <a:off x="2399800"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6" name="円/楕円 15"/>
          <p:cNvSpPr/>
          <p:nvPr userDrawn="1"/>
        </p:nvSpPr>
        <p:spPr>
          <a:xfrm>
            <a:off x="2406125" y="540665"/>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9" y="3433708"/>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9" y="1383700"/>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3"/>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7"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2" name="直線コネクタ 11"/>
          <p:cNvCxnSpPr/>
          <p:nvPr/>
        </p:nvCxnSpPr>
        <p:spPr>
          <a:xfrm>
            <a:off x="11"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8" y="3419333"/>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71"/>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4"/>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2" tIns="20152" rIns="20152" bIns="20152"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2"/>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7"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5"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3"/>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1"/>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5" y="2217044"/>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9"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6" y="1667935"/>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5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2"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8"/>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2"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2"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2"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2"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2"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7"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2" name="正方形/長方形 21"/>
          <p:cNvSpPr/>
          <p:nvPr userDrawn="1"/>
        </p:nvSpPr>
        <p:spPr>
          <a:xfrm>
            <a:off x="-14507"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1"/>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2" y="2580610"/>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59"/>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9" name="円/楕円 18"/>
          <p:cNvSpPr/>
          <p:nvPr userDrawn="1"/>
        </p:nvSpPr>
        <p:spPr>
          <a:xfrm>
            <a:off x="909903" y="966471"/>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2"/>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4"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5" y="116122"/>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2"/>
            <a:ext cx="436804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4" y="1535115"/>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32D5B452-72E2-4315-8262-7FA1B4954055}" type="datetimeFigureOut">
              <a:rPr lang="en-US" smtClean="0"/>
              <a:pPr>
                <a:defRPr/>
              </a:pPr>
              <a:t>10/03/2019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A071197B-67C9-4EB2-AC0F-60CC14145E93}" type="slidenum">
              <a:rPr lang="en-US" smtClean="0"/>
              <a:pPr>
                <a:defRPr/>
              </a:pPr>
              <a:t>‹#›</a:t>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1"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7"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2" tIns="20152" rIns="20152" bIns="20152"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9"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9"/>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2"/>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60"/>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6"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7"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7"/>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4"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9"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8"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2"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8"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6"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4"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90" y="2905282"/>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3"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3"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5"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2"/>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5"/>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9"/>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 name="タイトル 1"/>
          <p:cNvSpPr>
            <a:spLocks noGrp="1"/>
          </p:cNvSpPr>
          <p:nvPr>
            <p:ph type="title" hasCustomPrompt="1"/>
          </p:nvPr>
        </p:nvSpPr>
        <p:spPr>
          <a:xfrm>
            <a:off x="225220" y="168800"/>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7"/>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18" name="グループ化 17"/>
          <p:cNvGrpSpPr/>
          <p:nvPr userDrawn="1"/>
        </p:nvGrpSpPr>
        <p:grpSpPr>
          <a:xfrm flipH="1">
            <a:off x="4883912"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0"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1" name="グループ化 30"/>
          <p:cNvGrpSpPr/>
          <p:nvPr userDrawn="1"/>
        </p:nvGrpSpPr>
        <p:grpSpPr>
          <a:xfrm flipH="1">
            <a:off x="4883912"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44" name="グループ化 43"/>
          <p:cNvGrpSpPr/>
          <p:nvPr userDrawn="1"/>
        </p:nvGrpSpPr>
        <p:grpSpPr>
          <a:xfrm>
            <a:off x="3305758"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8"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8" name="正方形/長方形 17"/>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25" name="グループ化 24"/>
          <p:cNvGrpSpPr/>
          <p:nvPr userDrawn="1"/>
        </p:nvGrpSpPr>
        <p:grpSpPr>
          <a:xfrm flipH="1">
            <a:off x="4883912"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0"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8" name="グループ化 37"/>
          <p:cNvGrpSpPr/>
          <p:nvPr userDrawn="1"/>
        </p:nvGrpSpPr>
        <p:grpSpPr>
          <a:xfrm flipH="1">
            <a:off x="4883912"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51" name="グループ化 50"/>
          <p:cNvGrpSpPr/>
          <p:nvPr userDrawn="1"/>
        </p:nvGrpSpPr>
        <p:grpSpPr>
          <a:xfrm>
            <a:off x="3305758"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8"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60" y="2236078"/>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4" name="直線コネクタ 13"/>
          <p:cNvCxnSpPr/>
          <p:nvPr userDrawn="1"/>
        </p:nvCxnSpPr>
        <p:spPr>
          <a:xfrm flipH="1">
            <a:off x="3648772"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6" y="425819"/>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4"/>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9"/>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95828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28B91A51-8EDA-429F-AD3D-930768938540}" type="datetimeFigureOut">
              <a:rPr lang="en-US" smtClean="0"/>
              <a:pPr>
                <a:defRPr/>
              </a:pPr>
              <a:t>10/03/2019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3EA24323-C8C0-42D8-ACB0-7920154A74AB}" type="slidenum">
              <a:rPr lang="en-US" smtClean="0"/>
              <a:pPr>
                <a:defRPr/>
              </a:pPr>
              <a:t>‹#›</a:t>
            </a:fld>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28"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8"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1"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5"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5"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6" y="3904351"/>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8"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8"/>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9" y="3532072"/>
            <a:ext cx="476488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7"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488270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1" y="1335027"/>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1" y="913199"/>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1" y="254326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1" y="212143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1"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1"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9" y="641318"/>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2"/>
            <a:ext cx="3821576"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19"/>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6"/>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9"/>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4" y="1158371"/>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800"/>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5"/>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2"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6"/>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5"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2" y="1101737"/>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7"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9"/>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6"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8"/>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3"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4" y="1302849"/>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3"/>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4"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8"/>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9"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71"/>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7"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5"/>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6"/>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7"/>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6"/>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9"/>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8"/>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7"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7" y="3498169"/>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AED657F4-02C8-42DB-A61C-256DD549B338}" type="datetimeFigureOut">
              <a:rPr lang="en-US" smtClean="0"/>
              <a:pPr>
                <a:defRPr/>
              </a:pPr>
              <a:t>10/03/2019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A32E35A-4991-4280-B7AF-31676BCE1D5F}" type="slidenum">
              <a:rPr lang="en-US" smtClean="0"/>
              <a:pPr>
                <a:defRPr/>
              </a:pPr>
              <a:t>‹#›</a:t>
            </a:fld>
            <a:endParaRPr 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800"/>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7"/>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7"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7"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6" name="円/楕円 85"/>
          <p:cNvSpPr/>
          <p:nvPr userDrawn="1"/>
        </p:nvSpPr>
        <p:spPr>
          <a:xfrm>
            <a:off x="538250"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9"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7"/>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8"/>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7" y="2187778"/>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8"/>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7"/>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4"/>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9"/>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5" y="4267209"/>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09"/>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8"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3"/>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2"/>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7" y="1939540"/>
            <a:ext cx="698818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60" y="345803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7" y="2782722"/>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3" y="3764048"/>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20"/>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3" y="2279114"/>
            <a:ext cx="2566909" cy="2055691"/>
          </a:xfrm>
          <a:prstGeom prst="rect">
            <a:avLst/>
          </a:prstGeom>
        </p:spPr>
        <p:txBody>
          <a:bodyPr lIns="51181" tIns="25591" rIns="51181" bIns="25591"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5" y="3285750"/>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テキスト プレースホルダー 5"/>
          <p:cNvSpPr>
            <a:spLocks noGrp="1"/>
          </p:cNvSpPr>
          <p:nvPr>
            <p:ph type="body" sz="quarter" idx="12" hasCustomPrompt="1"/>
          </p:nvPr>
        </p:nvSpPr>
        <p:spPr>
          <a:xfrm>
            <a:off x="3642911" y="2466551"/>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1" y="684634"/>
            <a:ext cx="3910935" cy="2569703"/>
          </a:xfrm>
          <a:prstGeom prst="rect">
            <a:avLst/>
          </a:prstGeom>
        </p:spPr>
        <p:txBody>
          <a:bodyPr lIns="51181" tIns="25591" rIns="51181" bIns="25591"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1" y="3428391"/>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51"/>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6" y="273059"/>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AD1D5626-4190-4707-BE59-DBC50B864B9C}"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0A5476DB-5CD9-41B5-983F-84B22FB7B165}" type="slidenum">
              <a:rPr lang="en-US" smtClean="0"/>
              <a:pPr>
                <a:defRPr/>
              </a:pPr>
              <a:t>‹#›</a:t>
            </a:fld>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09"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1" name="円/楕円 10"/>
          <p:cNvSpPr/>
          <p:nvPr userDrawn="1"/>
        </p:nvSpPr>
        <p:spPr>
          <a:xfrm>
            <a:off x="3520109" y="590648"/>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5" y="644385"/>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20"/>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5" y="3573203"/>
            <a:ext cx="6666931" cy="770983"/>
          </a:xfrm>
          <a:prstGeom prst="rect">
            <a:avLst/>
          </a:prstGeom>
        </p:spPr>
        <p:txBody>
          <a:bodyPr lIns="51181" tIns="25591" rIns="51181" bIns="25591"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9" y="4192180"/>
            <a:ext cx="6684431" cy="579233"/>
          </a:xfrm>
        </p:spPr>
        <p:txBody>
          <a:bodyPr anchor="t">
            <a:noAutofit/>
          </a:bodyPr>
          <a:lstStyle>
            <a:lvl1pPr marL="0" marR="0" indent="0" algn="ctr"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60"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60" y="480736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4" y="530567"/>
            <a:ext cx="4845479" cy="1143000"/>
          </a:xfrm>
          <a:prstGeom prst="rect">
            <a:avLst/>
          </a:prstGeom>
        </p:spPr>
        <p:txBody>
          <a:bodyPr lIns="51181" tIns="25591" rIns="51181" bIns="25591"/>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20"/>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60"/>
            <a:ext cx="4751899" cy="579233"/>
          </a:xfrm>
        </p:spPr>
        <p:txBody>
          <a:bodyPr anchor="t">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40" y="138613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二等辺三角形 10"/>
          <p:cNvSpPr/>
          <p:nvPr userDrawn="1"/>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5"/>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3"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22" name="グループ化 21"/>
          <p:cNvGrpSpPr/>
          <p:nvPr userDrawn="1"/>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5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2" y="1483997"/>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1" name="グループ化 30"/>
          <p:cNvGrpSpPr/>
          <p:nvPr userDrawn="1"/>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9"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2"/>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0" name="正方形/長方形 9"/>
          <p:cNvSpPr/>
          <p:nvPr userDrawn="1"/>
        </p:nvSpPr>
        <p:spPr>
          <a:xfrm>
            <a:off x="-21762"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5" name="正方形/長方形 9"/>
          <p:cNvSpPr/>
          <p:nvPr userDrawn="1"/>
        </p:nvSpPr>
        <p:spPr>
          <a:xfrm rot="10800000">
            <a:off x="4232570"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9" y="1127096"/>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7" y="89211"/>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2"/>
            <a:ext cx="8229600"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60"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60" y="4807367"/>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5"/>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7"/>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8"/>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90" name="正方形/長方形 89"/>
          <p:cNvSpPr/>
          <p:nvPr userDrawn="1"/>
        </p:nvSpPr>
        <p:spPr>
          <a:xfrm rot="16200000">
            <a:off x="5499186"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91" name="直線コネクタ 90"/>
          <p:cNvCxnSpPr/>
          <p:nvPr userDrawn="1"/>
        </p:nvCxnSpPr>
        <p:spPr>
          <a:xfrm>
            <a:off x="6257039" y="403655"/>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6"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8" y="396248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7"/>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3" y="2984029"/>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50"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1" name="正方形/長方形 80"/>
          <p:cNvSpPr/>
          <p:nvPr userDrawn="1"/>
        </p:nvSpPr>
        <p:spPr>
          <a:xfrm rot="16200000">
            <a:off x="2702043"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2" name="直線コネクタ 81"/>
          <p:cNvCxnSpPr/>
          <p:nvPr userDrawn="1"/>
        </p:nvCxnSpPr>
        <p:spPr>
          <a:xfrm>
            <a:off x="3459895" y="403651"/>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4" y="396248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7"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7"/>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正方形/長方形 11"/>
          <p:cNvSpPr/>
          <p:nvPr userDrawn="1"/>
        </p:nvSpPr>
        <p:spPr>
          <a:xfrm rot="16200000">
            <a:off x="-85759"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81"/>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5" y="397461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7"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49" name="直線コネクタ 48"/>
          <p:cNvCxnSpPr/>
          <p:nvPr userDrawn="1"/>
        </p:nvCxnSpPr>
        <p:spPr>
          <a:xfrm>
            <a:off x="-22596"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20"/>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60" y="1142469"/>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58" name="タイトル 1"/>
          <p:cNvSpPr>
            <a:spLocks noGrp="1"/>
          </p:cNvSpPr>
          <p:nvPr>
            <p:ph type="title" hasCustomPrompt="1"/>
          </p:nvPr>
        </p:nvSpPr>
        <p:spPr>
          <a:xfrm>
            <a:off x="457200" y="168800"/>
            <a:ext cx="8229600" cy="912101"/>
          </a:xfrm>
          <a:prstGeom prst="rect">
            <a:avLst/>
          </a:prstGeom>
        </p:spPr>
        <p:txBody>
          <a:bodyPr lIns="51181" tIns="25591" rIns="51181" bIns="25591"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4"/>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400" y="2996155"/>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9"/>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8" name="山形 7"/>
          <p:cNvSpPr/>
          <p:nvPr userDrawn="1"/>
        </p:nvSpPr>
        <p:spPr>
          <a:xfrm>
            <a:off x="5279515"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6" name="山形 5"/>
          <p:cNvSpPr/>
          <p:nvPr userDrawn="1"/>
        </p:nvSpPr>
        <p:spPr>
          <a:xfrm rot="10800000">
            <a:off x="243163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17" name="円/楕円 16"/>
          <p:cNvSpPr/>
          <p:nvPr userDrawn="1"/>
        </p:nvSpPr>
        <p:spPr>
          <a:xfrm>
            <a:off x="2399800"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6" name="円/楕円 15"/>
          <p:cNvSpPr/>
          <p:nvPr userDrawn="1"/>
        </p:nvSpPr>
        <p:spPr>
          <a:xfrm>
            <a:off x="2406125" y="540665"/>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41" y="3433708"/>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41" y="1383700"/>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4"/>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7"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2" name="直線コネクタ 11"/>
          <p:cNvCxnSpPr/>
          <p:nvPr/>
        </p:nvCxnSpPr>
        <p:spPr>
          <a:xfrm>
            <a:off x="11"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9" y="3419333"/>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72"/>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4"/>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1"/>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0" tIns="20150" rIns="20150" bIns="20150"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5"/>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8"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6"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5"/>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3"/>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5" y="2217047"/>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30"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6" y="1667935"/>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7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5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3"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8"/>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3"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3"/>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3"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3"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3"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3"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7"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2" name="正方形/長方形 21"/>
          <p:cNvSpPr/>
          <p:nvPr userDrawn="1"/>
        </p:nvSpPr>
        <p:spPr>
          <a:xfrm>
            <a:off x="-14507"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9" name="直線コネクタ 8"/>
          <p:cNvCxnSpPr/>
          <p:nvPr userDrawn="1"/>
        </p:nvCxnSpPr>
        <p:spPr>
          <a:xfrm>
            <a:off x="0" y="324743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3"/>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2" y="2580610"/>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61"/>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9" name="円/楕円 18"/>
          <p:cNvSpPr/>
          <p:nvPr userDrawn="1"/>
        </p:nvSpPr>
        <p:spPr>
          <a:xfrm>
            <a:off x="909903" y="966471"/>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4"/>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8" y="6156037"/>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80" y="6156037"/>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7"/>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8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6"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99A25F9-B819-4ED7-A516-F87A3DB39523}"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36E45C92-2AF9-4F39-BD93-D6393384AC18}" type="slidenum">
              <a:rPr lang="en-US" smtClean="0"/>
              <a:pPr>
                <a:defRPr/>
              </a:pPr>
              <a:t>‹#›</a:t>
            </a:fld>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33451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6" y="116125"/>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2"/>
            <a:ext cx="436804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2"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7" y="3438001"/>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0" tIns="20150" rIns="20150" bIns="20150"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3"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3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9"/>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9"/>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4"/>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60"/>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6"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7"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7"/>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9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5"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901"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50" y="4586101"/>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2"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43"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8"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7" y="4586101"/>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101"/>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8" y="6108593"/>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9" name="正方形/長方形 17"/>
          <p:cNvSpPr/>
          <p:nvPr userDrawn="1"/>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7" name="正方形/長方形 17"/>
          <p:cNvSpPr/>
          <p:nvPr userDrawn="1"/>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5" name="正方形/長方形 17"/>
          <p:cNvSpPr/>
          <p:nvPr userDrawn="1"/>
        </p:nvSpPr>
        <p:spPr>
          <a:xfrm rot="1028648">
            <a:off x="-51691" y="193830"/>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4" name="正方形/長方形 17"/>
          <p:cNvSpPr/>
          <p:nvPr userDrawn="1"/>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正方形/長方形 17"/>
          <p:cNvSpPr/>
          <p:nvPr userDrawn="1"/>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5" name="正方形/長方形 14"/>
          <p:cNvSpPr/>
          <p:nvPr userDrawn="1"/>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800"/>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7"/>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6" y="91789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6" name="正方形/長方形 15"/>
          <p:cNvSpPr/>
          <p:nvPr userDrawn="1"/>
        </p:nvSpPr>
        <p:spPr>
          <a:xfrm>
            <a:off x="983566" y="203236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7" name="正方形/長方形 16"/>
          <p:cNvSpPr/>
          <p:nvPr userDrawn="1"/>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8" name="正方形/長方形 27"/>
          <p:cNvSpPr/>
          <p:nvPr userDrawn="1"/>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正方形/長方形 29"/>
          <p:cNvSpPr/>
          <p:nvPr userDrawn="1"/>
        </p:nvSpPr>
        <p:spPr>
          <a:xfrm>
            <a:off x="983566" y="5372484"/>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8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90"/>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7" y="5491986"/>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2" y="168800"/>
            <a:ext cx="4491392"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9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8" y="303804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9"/>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8" y="42288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70"/>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7"/>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6"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7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6"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8"/>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6"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6"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5"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4"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91" y="2905282"/>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7"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3"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4"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5"/>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6"/>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9"/>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4"/>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 name="タイトル 1"/>
          <p:cNvSpPr>
            <a:spLocks noGrp="1"/>
          </p:cNvSpPr>
          <p:nvPr>
            <p:ph type="title" hasCustomPrompt="1"/>
          </p:nvPr>
        </p:nvSpPr>
        <p:spPr>
          <a:xfrm>
            <a:off x="225220" y="168800"/>
            <a:ext cx="4106551"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3" y="1101738"/>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2"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5"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8" name="グループ化 17"/>
          <p:cNvGrpSpPr/>
          <p:nvPr userDrawn="1"/>
        </p:nvGrpSpPr>
        <p:grpSpPr>
          <a:xfrm flipH="1">
            <a:off x="4883914"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1"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8"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5"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1" name="グループ化 30"/>
          <p:cNvGrpSpPr/>
          <p:nvPr userDrawn="1"/>
        </p:nvGrpSpPr>
        <p:grpSpPr>
          <a:xfrm flipH="1">
            <a:off x="4883914"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1" y="56885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8"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600"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44" name="グループ化 43"/>
          <p:cNvGrpSpPr/>
          <p:nvPr userDrawn="1"/>
        </p:nvGrpSpPr>
        <p:grpSpPr>
          <a:xfrm>
            <a:off x="3305759"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9"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7F5B0C1-ACF1-429D-BB9C-CFE83B3E5F49}"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65B144E-18E9-4163-A0AC-B92B06F45406}" type="slidenum">
              <a:rPr lang="en-US" smtClean="0"/>
              <a:pPr>
                <a:defRPr/>
              </a:pPr>
              <a:t>‹#›</a:t>
            </a:fld>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4"/>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正方形/長方形 17"/>
          <p:cNvSpPr/>
          <p:nvPr userDrawn="1"/>
        </p:nvSpPr>
        <p:spPr>
          <a:xfrm>
            <a:off x="4526662"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5"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25" name="グループ化 24"/>
          <p:cNvGrpSpPr/>
          <p:nvPr userDrawn="1"/>
        </p:nvGrpSpPr>
        <p:grpSpPr>
          <a:xfrm flipH="1">
            <a:off x="4883914"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1"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8"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5"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8" name="グループ化 37"/>
          <p:cNvGrpSpPr/>
          <p:nvPr userDrawn="1"/>
        </p:nvGrpSpPr>
        <p:grpSpPr>
          <a:xfrm flipH="1">
            <a:off x="4883914"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1" y="56885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8"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600"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51" name="グループ化 50"/>
          <p:cNvGrpSpPr/>
          <p:nvPr userDrawn="1"/>
        </p:nvGrpSpPr>
        <p:grpSpPr>
          <a:xfrm>
            <a:off x="3305759"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9"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61" y="2236078"/>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4" name="直線コネクタ 13"/>
          <p:cNvCxnSpPr/>
          <p:nvPr userDrawn="1"/>
        </p:nvCxnSpPr>
        <p:spPr>
          <a:xfrm flipH="1">
            <a:off x="3648773"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8" y="425819"/>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4"/>
            <a:ext cx="4082447" cy="2169735"/>
          </a:xfrm>
          <a:prstGeom prst="rect">
            <a:avLst/>
          </a:prstGeom>
        </p:spPr>
        <p:txBody>
          <a:bodyPr lIns="51181" tIns="25591" rIns="51181" bIns="25591"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8" y="3543919"/>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060"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9"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2"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7"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7"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7" y="3904351"/>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9"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33451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3" y="641319"/>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50" y="3532072"/>
            <a:ext cx="476488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8"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7"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488270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50"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8"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2" y="1335027"/>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2" y="913201"/>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2" y="254326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2" y="2121438"/>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2"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2" y="3329674"/>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33451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91" y="641319"/>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2"/>
            <a:ext cx="3821576"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21"/>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7"/>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9"/>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5" y="1158371"/>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800"/>
            <a:ext cx="486841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4" y="2022335"/>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4"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6"/>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5"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3" y="1101738"/>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7"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20" y="1239749"/>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7"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401"/>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4"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4" y="1302849"/>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7"/>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1"/>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4"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3"/>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9"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71"/>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8"/>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C2CA745-3FAD-413A-9FCE-281A7307C548}"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4C0B9F4-8C55-42DC-B918-1730F1B9FDA9}" type="slidenum">
              <a:rPr lang="en-US" smtClean="0"/>
              <a:pPr>
                <a:defRPr/>
              </a:pPr>
              <a:t>‹#›</a:t>
            </a:fld>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7"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24" name="直線コネクタ 23"/>
          <p:cNvCxnSpPr/>
          <p:nvPr userDrawn="1"/>
        </p:nvCxnSpPr>
        <p:spPr>
          <a:xfrm>
            <a:off x="0" y="354467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8"/>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7"/>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9"/>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7"/>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9"/>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8"/>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9"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9" y="3498169"/>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7" y="2044516"/>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64"/>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9"/>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1" y="2460031"/>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4" y="168800"/>
            <a:ext cx="4415037"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3" y="1101738"/>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1"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8" y="255062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2"/>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6" name="円/楕円 85"/>
          <p:cNvSpPr/>
          <p:nvPr userDrawn="1"/>
        </p:nvSpPr>
        <p:spPr>
          <a:xfrm>
            <a:off x="5382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9" y="5303219"/>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50" y="4877774"/>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7"/>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22"/>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9"/>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1" name="円/楕円 20"/>
          <p:cNvSpPr/>
          <p:nvPr userDrawn="1"/>
        </p:nvSpPr>
        <p:spPr>
          <a:xfrm>
            <a:off x="4286742"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1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8" y="255062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8"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円/楕円 29"/>
          <p:cNvSpPr/>
          <p:nvPr userDrawn="1"/>
        </p:nvSpPr>
        <p:spPr>
          <a:xfrm>
            <a:off x="4286742"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3" y="4636012"/>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5" name="円/楕円 34"/>
          <p:cNvSpPr/>
          <p:nvPr userDrawn="1"/>
        </p:nvSpPr>
        <p:spPr>
          <a:xfrm>
            <a:off x="4285553"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5"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9"/>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2" y="4877774"/>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8"/>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9" y="2187778"/>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200407"/>
            <a:ext cx="4419600" cy="1470025"/>
          </a:xfrm>
        </p:spPr>
        <p:txBody>
          <a:bodyPr>
            <a:normAutofit/>
          </a:bodyPr>
          <a:lstStyle>
            <a:lvl1pPr algn="l">
              <a:defRPr sz="4400" b="0">
                <a:solidFill>
                  <a:schemeClr val="tx1"/>
                </a:solidFill>
              </a:defRPr>
            </a:lvl1pPr>
          </a:lstStyle>
          <a:p>
            <a:r>
              <a:rPr lang="en-US" altLang="ja-JP"/>
              <a:t>Click to edit Master title style</a:t>
            </a:r>
            <a:endParaRPr lang="en-US" dirty="0"/>
          </a:p>
        </p:txBody>
      </p:sp>
      <p:sp>
        <p:nvSpPr>
          <p:cNvPr id="3" name="Subtitle 2"/>
          <p:cNvSpPr>
            <a:spLocks noGrp="1"/>
          </p:cNvSpPr>
          <p:nvPr>
            <p:ph type="subTitle" idx="1"/>
          </p:nvPr>
        </p:nvSpPr>
        <p:spPr>
          <a:xfrm>
            <a:off x="838200" y="4724400"/>
            <a:ext cx="4419600" cy="1066800"/>
          </a:xfrm>
        </p:spPr>
        <p:txBody>
          <a:bodyPr>
            <a:normAutofit/>
          </a:bodyPr>
          <a:lstStyle>
            <a:lvl1pPr marL="0" indent="0" algn="l">
              <a:buNone/>
              <a:defRPr sz="2400" i="1">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6405142-D30F-4A7C-BD39-CC98D6BA4BF0}"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6618B8B-CB1A-4605-BE14-BC7B9DA05C72}" type="slidenum">
              <a:rPr lang="en-US" smtClean="0"/>
              <a:pPr>
                <a:defRPr/>
              </a:pPr>
              <a:t>‹#›</a:t>
            </a:fld>
            <a:endParaRPr 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9"/>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8"/>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4"/>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31"/>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5" y="4267210"/>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10"/>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10"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6"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3"/>
            <a:ext cx="7772400" cy="1470025"/>
          </a:xfrm>
          <a:prstGeom prst="rect">
            <a:avLst/>
          </a:prstGeom>
        </p:spPr>
        <p:txBody>
          <a:bodyPr lIns="51181" tIns="25591" rIns="51181" bIns="25591"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2"/>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6"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6" name="直線コネクタ 5"/>
          <p:cNvCxnSpPr/>
          <p:nvPr userDrawn="1"/>
        </p:nvCxnSpPr>
        <p:spPr>
          <a:xfrm>
            <a:off x="0" y="478322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4" y="5021951"/>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6"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1" y="1854649"/>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4" hasCustomPrompt="1"/>
          </p:nvPr>
        </p:nvSpPr>
        <p:spPr>
          <a:xfrm>
            <a:off x="5233263"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3"/>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solidFill>
                <a:schemeClr val="tx1"/>
              </a:solidFill>
            </a:endParaRPr>
          </a:p>
        </p:txBody>
      </p:sp>
      <p:sp>
        <p:nvSpPr>
          <p:cNvPr id="26" name="テキスト プレースホルダー 5"/>
          <p:cNvSpPr>
            <a:spLocks noGrp="1"/>
          </p:cNvSpPr>
          <p:nvPr>
            <p:ph type="body" sz="quarter" idx="15" hasCustomPrompt="1"/>
          </p:nvPr>
        </p:nvSpPr>
        <p:spPr>
          <a:xfrm>
            <a:off x="5233263"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2"/>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solidFill>
                <a:schemeClr val="tx1"/>
              </a:solidFill>
            </a:endParaRPr>
          </a:p>
        </p:txBody>
      </p:sp>
      <p:sp>
        <p:nvSpPr>
          <p:cNvPr id="28" name="テキスト プレースホルダー 5"/>
          <p:cNvSpPr>
            <a:spLocks noGrp="1"/>
          </p:cNvSpPr>
          <p:nvPr>
            <p:ph type="body" sz="quarter" idx="16" hasCustomPrompt="1"/>
          </p:nvPr>
        </p:nvSpPr>
        <p:spPr>
          <a:xfrm>
            <a:off x="5233263"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9"/>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4"/>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6"/>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660575"/>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9"/>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60" y="545425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3"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2" name="直線コネクタ 11"/>
          <p:cNvCxnSpPr/>
          <p:nvPr/>
        </p:nvCxnSpPr>
        <p:spPr>
          <a:xfrm>
            <a:off x="7"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5"/>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8"/>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60" y="585155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6E61A44-4D98-4100-AEF9-22B4079CA32E}"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3E73EC15-91B9-48EE-9F52-587D35C5514D}" type="slidenum">
              <a:rPr lang="en-US" smtClean="0"/>
              <a:pPr>
                <a:defRPr/>
              </a:pPr>
              <a:t>‹#›</a:t>
            </a:fld>
            <a:endParaRPr 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4"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4"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6"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6"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5"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9"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7"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7"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5"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9"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815" y="530983"/>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6"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795" y="532218"/>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5" name="山形 4"/>
          <p:cNvSpPr/>
          <p:nvPr/>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6" name="山形 5"/>
          <p:cNvSpPr/>
          <p:nvPr/>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円/楕円 16"/>
          <p:cNvSpPr/>
          <p:nvPr/>
        </p:nvSpPr>
        <p:spPr>
          <a:xfrm>
            <a:off x="2399795"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円/楕円 15"/>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円/楕円 17"/>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7" y="3433704"/>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1"/>
            <a:ext cx="9144000" cy="4270411"/>
          </a:xfrm>
          <a:prstGeom prst="rect">
            <a:avLst/>
          </a:prstGeom>
        </p:spPr>
        <p:txBody>
          <a:bodyPr lIns="51197" tIns="25599" rIns="51197" bIns="25599"/>
          <a:lstStyle>
            <a:lvl1pPr>
              <a:defRPr sz="11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7"/>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7418694"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1"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2"/>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1" y="2217043"/>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6"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5"/>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08"/>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1"/>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3"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6"/>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正方形/長方形 21"/>
          <p:cNvSpPr/>
          <p:nvPr/>
        </p:nvSpPr>
        <p:spPr>
          <a:xfrm>
            <a:off x="-14512"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 name="直線コネクタ 8"/>
          <p:cNvCxnSpPr/>
          <p:nvPr/>
        </p:nvCxnSpPr>
        <p:spPr>
          <a:xfrm>
            <a:off x="0" y="324742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0"/>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08"/>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5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4" y="845856"/>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円/楕円 18"/>
          <p:cNvSpPr/>
          <p:nvPr/>
        </p:nvSpPr>
        <p:spPr>
          <a:xfrm>
            <a:off x="909903"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79"/>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1378804"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4010876"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6642942"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2"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9"/>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7"/>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8401" y="3024189"/>
            <a:ext cx="6056312" cy="1362075"/>
          </a:xfrm>
        </p:spPr>
        <p:txBody>
          <a:bodyPr anchor="t"/>
          <a:lstStyle>
            <a:lvl1pPr algn="l">
              <a:defRPr sz="4000" b="1" cap="all">
                <a:solidFill>
                  <a:schemeClr val="bg1"/>
                </a:solidFill>
                <a:effectLst/>
              </a:defRPr>
            </a:lvl1pPr>
          </a:lstStyle>
          <a:p>
            <a:r>
              <a:rPr lang="en-US" altLang="ja-JP"/>
              <a:t>Click to edit Master title style</a:t>
            </a:r>
            <a:endParaRPr lang="en-US" dirty="0"/>
          </a:p>
        </p:txBody>
      </p:sp>
      <p:sp>
        <p:nvSpPr>
          <p:cNvPr id="3" name="Text Placeholder 2"/>
          <p:cNvSpPr>
            <a:spLocks noGrp="1"/>
          </p:cNvSpPr>
          <p:nvPr>
            <p:ph type="body" idx="1"/>
          </p:nvPr>
        </p:nvSpPr>
        <p:spPr>
          <a:xfrm>
            <a:off x="2438401" y="1524007"/>
            <a:ext cx="6056312"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75AC78C-3A86-4650-90BB-687F8C3F7906}"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D89170D-078C-4A17-BEB8-98EAB6523BFA}" type="slidenum">
              <a:rPr lang="en-US" smtClean="0"/>
              <a:pPr>
                <a:defRPr/>
              </a:pPr>
              <a:t>‹#›</a:t>
            </a:fld>
            <a:endParaRPr 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1"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7"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756983"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3348817"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5939576"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2"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2" y="171788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2" y="272069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2" y="372351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2" y="472632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2" y="572914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6"/>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2" y="3673145"/>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p:nvGrpSpPr>
        <p:grpSpPr>
          <a:xfrm rot="16200000">
            <a:off x="1154550"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p:nvGrpSpPr>
        <p:grpSpPr>
          <a:xfrm rot="16200000">
            <a:off x="4378423"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p:nvGrpSpPr>
        <p:grpSpPr>
          <a:xfrm rot="16200000">
            <a:off x="5990357"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4"/>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2748568"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4360504"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5972441"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7584377"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54022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7"/>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9"/>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8"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4" y="1351674"/>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4680048" y="1277263"/>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9" y="3543917"/>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8"/>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4" name="直線コネクタ 13"/>
          <p:cNvCxnSpPr/>
          <p:nvPr/>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4" y="425815"/>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3" name="正方形/長方形 12"/>
          <p:cNvSpPr/>
          <p:nvPr/>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p:nvSpPr>
        <p:spPr>
          <a:xfrm>
            <a:off x="6327138"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3"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3"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7"/>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0E9C9833-EEA4-486E-B238-90137044EA21}"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D2D7D89A-2AD6-43DA-9EB6-A26036EB3941}" type="slidenum">
              <a:rPr lang="en-US" smtClean="0"/>
              <a:pPr>
                <a:defRPr/>
              </a:pPr>
              <a:t>‹#›</a:t>
            </a:fld>
            <a:endParaRPr 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flipH="1">
            <a:off x="4883910"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8" name="グループ化 37"/>
          <p:cNvGrpSpPr/>
          <p:nvPr/>
        </p:nvGrpSpPr>
        <p:grpSpPr>
          <a:xfrm flipH="1">
            <a:off x="4883910"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3305755"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4" name="グループ化 63"/>
          <p:cNvGrpSpPr/>
          <p:nvPr/>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7"/>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67"/>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7" y="641316"/>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5"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6"/>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1882246" y="1158371"/>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488270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5"/>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4034273" y="2543260"/>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4"/>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1"/>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6"/>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3"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7"/>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grpSp>
        <p:nvGrpSpPr>
          <p:cNvPr id="9" name="グループ化 8"/>
          <p:cNvGrpSpPr/>
          <p:nvPr/>
        </p:nvGrpSpPr>
        <p:grpSpPr>
          <a:xfrm>
            <a:off x="8387761" y="226119"/>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4" name="グループ化 13"/>
          <p:cNvGrpSpPr/>
          <p:nvPr/>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49"/>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1" y="1302846"/>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9" name="グループ化 28"/>
          <p:cNvGrpSpPr/>
          <p:nvPr/>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2"/>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1"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7" name="グループ化 36"/>
          <p:cNvGrpSpPr/>
          <p:nvPr/>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0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5"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6" y="1378394"/>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dirty="0"/>
              <a:t>Add an image</a:t>
            </a:r>
            <a:endParaRPr kumimoji="1" lang="ja-JP" altLang="en-US" dirty="0"/>
          </a:p>
        </p:txBody>
      </p:sp>
      <p:grpSp>
        <p:nvGrpSpPr>
          <p:cNvPr id="13" name="グループ化 12"/>
          <p:cNvGrpSpPr/>
          <p:nvPr/>
        </p:nvGrpSpPr>
        <p:grpSpPr>
          <a:xfrm>
            <a:off x="408915" y="1488495"/>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p:nvGrpSpPr>
        <p:grpSpPr>
          <a:xfrm>
            <a:off x="5205155" y="1469152"/>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6"/>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3"/>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9"/>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5" y="2187775"/>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4474185" y="1727084"/>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2"/>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1"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9"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4817763"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2"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6995269"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549345"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5" y="3498169"/>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sz="half" idx="1"/>
          </p:nvPr>
        </p:nvSpPr>
        <p:spPr>
          <a:xfrm>
            <a:off x="457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p:cNvSpPr>
            <a:spLocks noGrp="1"/>
          </p:cNvSpPr>
          <p:nvPr>
            <p:ph sz="half" idx="2"/>
          </p:nvPr>
        </p:nvSpPr>
        <p:spPr>
          <a:xfrm>
            <a:off x="4648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02205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457202" y="1535115"/>
            <a:ext cx="4040188"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4" y="1535115"/>
            <a:ext cx="4041775"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82F27AA3-6718-4B8A-BAE3-BFE779E88629}" type="datetimeFigureOut">
              <a:rPr lang="en-US" smtClean="0"/>
              <a:pPr>
                <a:defRPr/>
              </a:pPr>
              <a:t>10/03/2019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1DC4FD15-BDCB-4F3D-96D8-37C55A2209E0}" type="slidenum">
              <a:rPr lang="en-US" smtClean="0"/>
              <a:pPr>
                <a:defRPr/>
              </a:pPr>
              <a:t>‹#›</a:t>
            </a:fld>
            <a:endParaRPr 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3"/>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3" y="430965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0" name="テキスト プレースホルダー 5"/>
          <p:cNvSpPr>
            <a:spLocks noGrp="1"/>
          </p:cNvSpPr>
          <p:nvPr>
            <p:ph type="body" sz="quarter" idx="17" hasCustomPrompt="1"/>
          </p:nvPr>
        </p:nvSpPr>
        <p:spPr>
          <a:xfrm>
            <a:off x="1559392"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3" y="504945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8" hasCustomPrompt="1"/>
          </p:nvPr>
        </p:nvSpPr>
        <p:spPr>
          <a:xfrm>
            <a:off x="1559392"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3" y="1939538"/>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60"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3" y="2782718"/>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8" y="3764044"/>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9"/>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6"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7601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8" y="190078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190169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8" y="337490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337581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4" y="3708350"/>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8" name="グループ化 27"/>
          <p:cNvGrpSpPr/>
          <p:nvPr/>
        </p:nvGrpSpPr>
        <p:grpSpPr>
          <a:xfrm>
            <a:off x="1738829"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8" y="48490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8" y="484993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3"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7619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19035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4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337765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60" y="371018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8" name="グループ化 87"/>
          <p:cNvGrpSpPr/>
          <p:nvPr/>
        </p:nvGrpSpPr>
        <p:grpSpPr>
          <a:xfrm>
            <a:off x="5842034"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3" y="485177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8"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2" y="914926"/>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390935"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5" y="205559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40" y="261062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6" y="91341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2" name="グループ化 41"/>
          <p:cNvGrpSpPr/>
          <p:nvPr/>
        </p:nvGrpSpPr>
        <p:grpSpPr>
          <a:xfrm>
            <a:off x="3283899"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900" y="2054086"/>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4" y="2609111"/>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7" y="9128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6189631"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60" y="1705742"/>
            <a:ext cx="241228" cy="1148444"/>
          </a:xfrm>
          <a:prstGeom prst="rect">
            <a:avLst/>
          </a:prstGeom>
        </p:spPr>
      </p:pic>
      <p:sp>
        <p:nvSpPr>
          <p:cNvPr id="57" name="テキスト プレースホルダー 5"/>
          <p:cNvSpPr>
            <a:spLocks noGrp="1"/>
          </p:cNvSpPr>
          <p:nvPr>
            <p:ph type="body" sz="quarter" idx="18" hasCustomPrompt="1"/>
          </p:nvPr>
        </p:nvSpPr>
        <p:spPr>
          <a:xfrm>
            <a:off x="6189629" y="205348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6"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8" y="6108589"/>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正方形/長方形 17"/>
          <p:cNvSpPr/>
          <p:nvPr/>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正方形/長方形 17"/>
          <p:cNvSpPr/>
          <p:nvPr/>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17"/>
          <p:cNvSpPr/>
          <p:nvPr/>
        </p:nvSpPr>
        <p:spPr>
          <a:xfrm rot="1028648">
            <a:off x="-51691" y="193826"/>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正方形/長方形 17"/>
          <p:cNvSpPr/>
          <p:nvPr/>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正方形/長方形 14"/>
          <p:cNvSpPr/>
          <p:nvPr/>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1"/>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6"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正方形/長方形 15"/>
          <p:cNvSpPr/>
          <p:nvPr/>
        </p:nvSpPr>
        <p:spPr>
          <a:xfrm>
            <a:off x="983566" y="2032362"/>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正方形/長方形 16"/>
          <p:cNvSpPr/>
          <p:nvPr/>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正方形/長方形 27"/>
          <p:cNvSpPr/>
          <p:nvPr/>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正方形/長方形 29"/>
          <p:cNvSpPr/>
          <p:nvPr/>
        </p:nvSpPr>
        <p:spPr>
          <a:xfrm>
            <a:off x="983566" y="537247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7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8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1"/>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2"/>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9" y="1838330"/>
            <a:ext cx="8006755" cy="3476627"/>
          </a:xfrm>
          <a:prstGeom prst="rect">
            <a:avLst/>
          </a:prstGeom>
        </p:spPr>
        <p:txBody>
          <a:bodyPr lIns="51197" tIns="25599" rIns="51197" bIns="25599"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5"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円/楕円 10"/>
          <p:cNvSpPr/>
          <p:nvPr/>
        </p:nvSpPr>
        <p:spPr>
          <a:xfrm>
            <a:off x="3520105" y="590647"/>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1" y="644385"/>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p:nvGrpSpPr>
        <p:grpSpPr>
          <a:xfrm>
            <a:off x="8387761" y="226119"/>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5"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5" y="4192175"/>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60" y="480736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1"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193902" y="168794"/>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4" y="1702190"/>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1" y="184728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4" y="2892950"/>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4" y="303804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4" y="4083709"/>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4" y="422880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4" y="5274466"/>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6" y="541955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2"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67"/>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2"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2"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2"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4451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18486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71692"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5"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5"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3921691"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4325194"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3348280" y="4268550"/>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3" y="384310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2"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6400868"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7"/>
          <p:cNvSpPr>
            <a:spLocks noGrp="1"/>
          </p:cNvSpPr>
          <p:nvPr>
            <p:ph type="pic" sz="quarter" idx="19" hasCustomPrompt="1"/>
          </p:nvPr>
        </p:nvSpPr>
        <p:spPr>
          <a:xfrm>
            <a:off x="6804371"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5827457"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20"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1A895DEB-683E-470B-8730-1C5F317EAA93}" type="datetimeFigureOut">
              <a:rPr lang="en-US" smtClean="0"/>
              <a:pPr>
                <a:defRPr/>
              </a:pPr>
              <a:t>10/03/2019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C0FD5051-A79D-430C-9D3E-24FBB83E7DC9}" type="slidenum">
              <a:rPr lang="en-US" smtClean="0"/>
              <a:pPr>
                <a:defRPr/>
              </a:pPr>
              <a:t>‹#›</a:t>
            </a:fld>
            <a:endParaRPr 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545311"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3357776"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170240"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54530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図プレースホルダー 7"/>
          <p:cNvSpPr>
            <a:spLocks noGrp="1"/>
          </p:cNvSpPr>
          <p:nvPr>
            <p:ph type="pic" sz="quarter" idx="32" hasCustomPrompt="1"/>
          </p:nvPr>
        </p:nvSpPr>
        <p:spPr>
          <a:xfrm>
            <a:off x="3357775"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図プレースホルダー 7"/>
          <p:cNvSpPr>
            <a:spLocks noGrp="1"/>
          </p:cNvSpPr>
          <p:nvPr>
            <p:ph type="pic" sz="quarter" idx="35" hasCustomPrompt="1"/>
          </p:nvPr>
        </p:nvSpPr>
        <p:spPr>
          <a:xfrm>
            <a:off x="617023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0"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9"/>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55"/>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40" y="138612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二等辺三角形 10"/>
          <p:cNvSpPr/>
          <p:nvPr/>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9"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2" name="グループ化 21"/>
          <p:cNvGrpSpPr/>
          <p:nvPr/>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4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2" y="1483993"/>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2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5"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5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50561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36427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8"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263389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2688500"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2492553"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2"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5"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4762169"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4816777"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4620830"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8"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2"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6890446"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5"/>
          <p:cNvSpPr>
            <a:spLocks noGrp="1"/>
          </p:cNvSpPr>
          <p:nvPr>
            <p:ph type="pic" sz="quarter" idx="22" hasCustomPrompt="1"/>
          </p:nvPr>
        </p:nvSpPr>
        <p:spPr>
          <a:xfrm>
            <a:off x="6945053"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674910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225220" y="168794"/>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9" y="1101734"/>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flipH="1">
            <a:off x="4883910"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flipH="1">
            <a:off x="4883910"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4" name="グループ化 43"/>
          <p:cNvGrpSpPr/>
          <p:nvPr/>
        </p:nvGrpSpPr>
        <p:grpSpPr>
          <a:xfrm>
            <a:off x="3305755"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7" name="グループ化 56"/>
          <p:cNvGrpSpPr/>
          <p:nvPr/>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円/楕円 14"/>
          <p:cNvSpPr/>
          <p:nvPr/>
        </p:nvSpPr>
        <p:spPr>
          <a:xfrm rot="10800000" flipV="1">
            <a:off x="4249246"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14"/>
          <p:cNvSpPr/>
          <p:nvPr/>
        </p:nvSpPr>
        <p:spPr>
          <a:xfrm rot="10800000" flipV="1">
            <a:off x="2714921"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rot="18900000">
            <a:off x="1513636"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6" name="直線コネクタ 15"/>
          <p:cNvCxnSpPr/>
          <p:nvPr/>
        </p:nvCxnSpPr>
        <p:spPr>
          <a:xfrm flipV="1">
            <a:off x="219854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6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2" y="4461089"/>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40" y="243336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5" y="250094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7" y="352096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8" y="4540972"/>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1"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7" name="テキスト ボックス 56"/>
            <p:cNvSpPr txBox="1"/>
            <p:nvPr userDrawn="1"/>
          </p:nvSpPr>
          <p:spPr>
            <a:xfrm>
              <a:off x="6198045" y="6791690"/>
              <a:ext cx="882445" cy="553998"/>
            </a:xfrm>
            <a:prstGeom prst="rect">
              <a:avLst/>
            </a:prstGeom>
            <a:noFill/>
          </p:spPr>
          <p:txBody>
            <a:bodyPr wrap="none" rtlCol="0">
              <a:spAutoFit/>
            </a:bodyPr>
            <a:lstStyle/>
            <a:p>
              <a:r>
                <a:rPr kumimoji="1" lang="en-US" altLang="ja-JP" sz="1800" dirty="0">
                  <a:solidFill>
                    <a:schemeClr val="bg1"/>
                  </a:solidFill>
                  <a:effectLst>
                    <a:innerShdw blurRad="63500" dist="50800" dir="18900000">
                      <a:prstClr val="black">
                        <a:alpha val="50000"/>
                      </a:prstClr>
                    </a:innerShdw>
                  </a:effectLst>
                  <a:latin typeface="+mj-lt"/>
                </a:rPr>
                <a:t>01</a:t>
              </a:r>
              <a:endParaRPr kumimoji="1" lang="ja-JP" altLang="en-US" sz="1800"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9"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8" name="テキスト ボックス 57"/>
            <p:cNvSpPr txBox="1"/>
            <p:nvPr userDrawn="1"/>
          </p:nvSpPr>
          <p:spPr>
            <a:xfrm>
              <a:off x="7745288" y="5216778"/>
              <a:ext cx="882445" cy="553997"/>
            </a:xfrm>
            <a:prstGeom prst="rect">
              <a:avLst/>
            </a:prstGeom>
            <a:noFill/>
          </p:spPr>
          <p:txBody>
            <a:bodyPr wrap="none" rtlCol="0">
              <a:spAutoFit/>
            </a:bodyPr>
            <a:lstStyle/>
            <a:p>
              <a:r>
                <a:rPr kumimoji="1" lang="en-US" altLang="ja-JP" sz="1800" dirty="0">
                  <a:solidFill>
                    <a:schemeClr val="bg1"/>
                  </a:solidFill>
                  <a:effectLst>
                    <a:innerShdw blurRad="63500" dist="50800" dir="18900000">
                      <a:prstClr val="black">
                        <a:alpha val="50000"/>
                      </a:prstClr>
                    </a:innerShdw>
                  </a:effectLst>
                  <a:latin typeface="+mj-lt"/>
                </a:rPr>
                <a:t>02</a:t>
              </a:r>
              <a:endParaRPr kumimoji="1" lang="ja-JP" altLang="en-US" sz="1800"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7" y="2374079"/>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テキスト ボックス 58"/>
            <p:cNvSpPr txBox="1"/>
            <p:nvPr userDrawn="1"/>
          </p:nvSpPr>
          <p:spPr>
            <a:xfrm>
              <a:off x="9286794" y="3705965"/>
              <a:ext cx="882445" cy="553997"/>
            </a:xfrm>
            <a:prstGeom prst="rect">
              <a:avLst/>
            </a:prstGeom>
            <a:noFill/>
          </p:spPr>
          <p:txBody>
            <a:bodyPr wrap="none" rtlCol="0">
              <a:spAutoFit/>
            </a:bodyPr>
            <a:lstStyle/>
            <a:p>
              <a:r>
                <a:rPr kumimoji="1" lang="en-US" altLang="ja-JP" sz="1800" dirty="0">
                  <a:solidFill>
                    <a:schemeClr val="bg1"/>
                  </a:solidFill>
                  <a:effectLst>
                    <a:innerShdw blurRad="63500" dist="50800" dir="18900000">
                      <a:prstClr val="black">
                        <a:alpha val="50000"/>
                      </a:prstClr>
                    </a:innerShdw>
                  </a:effectLst>
                  <a:latin typeface="+mj-lt"/>
                </a:rPr>
                <a:t>03</a:t>
              </a:r>
              <a:endParaRPr kumimoji="1" lang="ja-JP" altLang="en-US" sz="1800"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5"/>
          <p:cNvSpPr/>
          <p:nvPr/>
        </p:nvSpPr>
        <p:spPr>
          <a:xfrm rot="10800000">
            <a:off x="4089184" y="18381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正方形/長方形 9"/>
          <p:cNvSpPr/>
          <p:nvPr/>
        </p:nvSpPr>
        <p:spPr>
          <a:xfrm rot="3000000">
            <a:off x="2549256" y="2661851"/>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3" name="正方形/長方形 9"/>
          <p:cNvSpPr/>
          <p:nvPr/>
        </p:nvSpPr>
        <p:spPr>
          <a:xfrm rot="3000000">
            <a:off x="2549256" y="2661854"/>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4" name="直線コネクタ 13"/>
          <p:cNvCxnSpPr/>
          <p:nvPr/>
        </p:nvCxnSpPr>
        <p:spPr>
          <a:xfrm flipH="1" flipV="1">
            <a:off x="3569900" y="1603629"/>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3"/>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6"/>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4282633" y="1971325"/>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1474559" y="4508083"/>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4"/>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9"/>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正方形/長方形 9"/>
          <p:cNvSpPr/>
          <p:nvPr/>
        </p:nvSpPr>
        <p:spPr>
          <a:xfrm>
            <a:off x="-21766"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9"/>
          <p:cNvSpPr/>
          <p:nvPr/>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5" y="1127092"/>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7" y="89206"/>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57200" y="3952189"/>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60" y="4807363"/>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2"/>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7" y="203562"/>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4"/>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9" y="2694028"/>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1" name="直線コネクタ 30"/>
          <p:cNvCxnSpPr/>
          <p:nvPr/>
        </p:nvCxnSpPr>
        <p:spPr>
          <a:xfrm>
            <a:off x="438888"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7"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2"/>
          <p:cNvSpPr/>
          <p:nvPr/>
        </p:nvSpPr>
        <p:spPr>
          <a:xfrm rot="10800000">
            <a:off x="2374882" y="4168210"/>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3" y="3503284"/>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正方形/長方形 12"/>
          <p:cNvSpPr/>
          <p:nvPr/>
        </p:nvSpPr>
        <p:spPr>
          <a:xfrm>
            <a:off x="4312190" y="2677965"/>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7" name="直線コネクタ 36"/>
          <p:cNvCxnSpPr/>
          <p:nvPr/>
        </p:nvCxnSpPr>
        <p:spPr>
          <a:xfrm>
            <a:off x="4836302"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7"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9"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7" name="テキスト プレースホルダー 5"/>
          <p:cNvSpPr>
            <a:spLocks noGrp="1"/>
          </p:cNvSpPr>
          <p:nvPr>
            <p:ph type="body" sz="quarter" idx="12" hasCustomPrompt="1"/>
          </p:nvPr>
        </p:nvSpPr>
        <p:spPr>
          <a:xfrm>
            <a:off x="458275"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90"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1"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6"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0" name="直線コネクタ 39"/>
          <p:cNvCxnSpPr/>
          <p:nvPr/>
        </p:nvCxnSpPr>
        <p:spPr>
          <a:xfrm>
            <a:off x="6374299"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2"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5"/>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1"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366841"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1"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666986"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9"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43" name="直線コネクタ 42"/>
          <p:cNvCxnSpPr/>
          <p:nvPr/>
        </p:nvCxnSpPr>
        <p:spPr>
          <a:xfrm>
            <a:off x="2506222"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2"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2806367"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53" name="直線コネクタ 52"/>
          <p:cNvCxnSpPr/>
          <p:nvPr/>
        </p:nvCxnSpPr>
        <p:spPr>
          <a:xfrm>
            <a:off x="4652615"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5"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4952754"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7"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61" name="直線コネクタ 60"/>
          <p:cNvCxnSpPr/>
          <p:nvPr/>
        </p:nvCxnSpPr>
        <p:spPr>
          <a:xfrm>
            <a:off x="6791997"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7"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7092141"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5" y="5279435"/>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7" name="直線コネクタ 26"/>
          <p:cNvCxnSpPr/>
          <p:nvPr/>
        </p:nvCxnSpPr>
        <p:spPr>
          <a:xfrm flipV="1">
            <a:off x="3794834"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794"/>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0" y="202233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0" y="3918863"/>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2" y="201749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1" y="3914027"/>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9" y="1101734"/>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1008797E-1FC4-4EF7-9E4D-0E80459E85D6}" type="datetimeFigureOut">
              <a:rPr lang="en-US" smtClean="0"/>
              <a:pPr>
                <a:defRPr/>
              </a:pPr>
              <a:t>10/03/2019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18CC3992-BC4D-4430-9240-17B36EA8AE6A}" type="slidenum">
              <a:rPr lang="en-US" smtClean="0"/>
              <a:pPr>
                <a:defRPr/>
              </a:pPr>
              <a:t>‹#›</a:t>
            </a:fld>
            <a:endParaRPr 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3434653"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7167385"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4941142"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正方形/長方形 33"/>
          <p:cNvSpPr/>
          <p:nvPr/>
        </p:nvSpPr>
        <p:spPr>
          <a:xfrm>
            <a:off x="5027797" y="1985811"/>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正方形/長方形 35"/>
          <p:cNvSpPr/>
          <p:nvPr/>
        </p:nvSpPr>
        <p:spPr>
          <a:xfrm>
            <a:off x="3522439" y="3973676"/>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7" name="テキスト プレースホルダー 5"/>
          <p:cNvSpPr>
            <a:spLocks noGrp="1"/>
          </p:cNvSpPr>
          <p:nvPr>
            <p:ph type="body" sz="quarter" idx="16" hasCustomPrompt="1"/>
          </p:nvPr>
        </p:nvSpPr>
        <p:spPr>
          <a:xfrm>
            <a:off x="5136425" y="2269595"/>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6"/>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6" y="4265644"/>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7"/>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24"/>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7"/>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2"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9" name="山形 8"/>
          <p:cNvSpPr/>
          <p:nvPr/>
        </p:nvSpPr>
        <p:spPr>
          <a:xfrm>
            <a:off x="595773"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a:off x="2457858"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3" name="山形 12"/>
          <p:cNvSpPr/>
          <p:nvPr/>
        </p:nvSpPr>
        <p:spPr>
          <a:xfrm>
            <a:off x="2615667"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山形 13"/>
          <p:cNvSpPr/>
          <p:nvPr/>
        </p:nvSpPr>
        <p:spPr>
          <a:xfrm>
            <a:off x="4477750"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5" name="山形 14"/>
          <p:cNvSpPr/>
          <p:nvPr/>
        </p:nvSpPr>
        <p:spPr>
          <a:xfrm>
            <a:off x="4635564"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山形 15"/>
          <p:cNvSpPr/>
          <p:nvPr/>
        </p:nvSpPr>
        <p:spPr>
          <a:xfrm>
            <a:off x="6497650"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山形 16"/>
          <p:cNvSpPr/>
          <p:nvPr/>
        </p:nvSpPr>
        <p:spPr>
          <a:xfrm>
            <a:off x="6655461"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5" hasCustomPrompt="1"/>
          </p:nvPr>
        </p:nvSpPr>
        <p:spPr>
          <a:xfrm>
            <a:off x="76822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7"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2"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60"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2"/>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0" name="正方形/長方形 89"/>
          <p:cNvSpPr/>
          <p:nvPr/>
        </p:nvSpPr>
        <p:spPr>
          <a:xfrm rot="16200000">
            <a:off x="5499182"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1" name="直線コネクタ 90"/>
          <p:cNvCxnSpPr/>
          <p:nvPr/>
        </p:nvCxnSpPr>
        <p:spPr>
          <a:xfrm>
            <a:off x="6257039"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6"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50"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6"/>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6312343"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6"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1" name="正方形/長方形 80"/>
          <p:cNvSpPr/>
          <p:nvPr/>
        </p:nvSpPr>
        <p:spPr>
          <a:xfrm rot="16200000">
            <a:off x="2702039"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2" name="直線コネクタ 81"/>
          <p:cNvCxnSpPr/>
          <p:nvPr/>
        </p:nvCxnSpPr>
        <p:spPr>
          <a:xfrm>
            <a:off x="3459895"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5" y="3962479"/>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3515197"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11"/>
          <p:cNvSpPr/>
          <p:nvPr/>
        </p:nvSpPr>
        <p:spPr>
          <a:xfrm rot="16200000">
            <a:off x="-85763"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8"/>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4" y="397460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49" name="直線コネクタ 48"/>
          <p:cNvCxnSpPr/>
          <p:nvPr/>
        </p:nvCxnSpPr>
        <p:spPr>
          <a:xfrm>
            <a:off x="-22600" y="2070018"/>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9"/>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9"/>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タイトル 1"/>
          <p:cNvSpPr>
            <a:spLocks noGrp="1"/>
          </p:cNvSpPr>
          <p:nvPr>
            <p:ph type="title" hasCustomPrompt="1"/>
          </p:nvPr>
        </p:nvSpPr>
        <p:spPr>
          <a:xfrm>
            <a:off x="457200" y="168794"/>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727400" y="299615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6"/>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5"/>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角丸四角形 19"/>
          <p:cNvSpPr/>
          <p:nvPr/>
        </p:nvSpPr>
        <p:spPr>
          <a:xfrm>
            <a:off x="4189011" y="487431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角丸四角形 20"/>
          <p:cNvSpPr/>
          <p:nvPr/>
        </p:nvSpPr>
        <p:spPr>
          <a:xfrm>
            <a:off x="4189011" y="5088093"/>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69663" y="5206626"/>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4" name="角丸四角形 23"/>
          <p:cNvSpPr/>
          <p:nvPr/>
        </p:nvSpPr>
        <p:spPr>
          <a:xfrm>
            <a:off x="5512754"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5" name="角丸四角形 24"/>
          <p:cNvSpPr/>
          <p:nvPr/>
        </p:nvSpPr>
        <p:spPr>
          <a:xfrm>
            <a:off x="3241438"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角丸四角形 25"/>
          <p:cNvSpPr/>
          <p:nvPr/>
        </p:nvSpPr>
        <p:spPr>
          <a:xfrm rot="5400000">
            <a:off x="4312396" y="1937285"/>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7" name="角丸四角形 26"/>
          <p:cNvSpPr/>
          <p:nvPr/>
        </p:nvSpPr>
        <p:spPr>
          <a:xfrm rot="2700000">
            <a:off x="3473548" y="2402772"/>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8" name="角丸四角形 27"/>
          <p:cNvSpPr/>
          <p:nvPr/>
        </p:nvSpPr>
        <p:spPr>
          <a:xfrm rot="8100000">
            <a:off x="5222618" y="238265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9" name="角丸四角形 28"/>
          <p:cNvSpPr/>
          <p:nvPr/>
        </p:nvSpPr>
        <p:spPr>
          <a:xfrm rot="2700000">
            <a:off x="5170376" y="441681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0" name="角丸四角形 29"/>
          <p:cNvSpPr/>
          <p:nvPr/>
        </p:nvSpPr>
        <p:spPr>
          <a:xfrm rot="8100000">
            <a:off x="3516179" y="439669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6" name="テキスト プレースホルダー 5"/>
          <p:cNvSpPr>
            <a:spLocks noGrp="1"/>
          </p:cNvSpPr>
          <p:nvPr>
            <p:ph type="body" sz="quarter" idx="20" hasCustomPrompt="1"/>
          </p:nvPr>
        </p:nvSpPr>
        <p:spPr>
          <a:xfrm>
            <a:off x="6073680" y="2019163"/>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80" y="2364726"/>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1" y="4111927"/>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1" y="4457489"/>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80" y="4114669"/>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80" y="4460228"/>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1" y="2031290"/>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1" y="2376850"/>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4" y="4327825"/>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3" y="2247187"/>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6"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6"/>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7" y="1883408"/>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1135673"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4"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7" y="1883408"/>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468581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479442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5281468"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30"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7" y="3241886"/>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539437"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4804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135673"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4"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7" y="324188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68581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479442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5281468"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30"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8"/>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442610"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10"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10"/>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42614"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5" y="45675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6" y="1649539"/>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9" name="直線コネクタ 28"/>
          <p:cNvCxnSpPr/>
          <p:nvPr/>
        </p:nvCxnSpPr>
        <p:spPr>
          <a:xfrm>
            <a:off x="4751358"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8"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60"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4751362"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3" y="45649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3"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158296"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90"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159804"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3"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158296"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3"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158296"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6"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1" name="テキスト プレースホルダー 5"/>
          <p:cNvSpPr>
            <a:spLocks noGrp="1"/>
          </p:cNvSpPr>
          <p:nvPr>
            <p:ph type="body" sz="quarter" idx="33" hasCustomPrompt="1"/>
          </p:nvPr>
        </p:nvSpPr>
        <p:spPr>
          <a:xfrm>
            <a:off x="4887320"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3"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3" name="テキスト プレースホルダー 5"/>
          <p:cNvSpPr>
            <a:spLocks noGrp="1"/>
          </p:cNvSpPr>
          <p:nvPr>
            <p:ph type="body" sz="quarter" idx="34" hasCustomPrompt="1"/>
          </p:nvPr>
        </p:nvSpPr>
        <p:spPr>
          <a:xfrm>
            <a:off x="4888823"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5" name="テキスト プレースホルダー 5"/>
          <p:cNvSpPr>
            <a:spLocks noGrp="1"/>
          </p:cNvSpPr>
          <p:nvPr>
            <p:ph type="body" sz="quarter" idx="35" hasCustomPrompt="1"/>
          </p:nvPr>
        </p:nvSpPr>
        <p:spPr>
          <a:xfrm>
            <a:off x="4887320"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6"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7" name="テキスト プレースホルダー 5"/>
          <p:cNvSpPr>
            <a:spLocks noGrp="1"/>
          </p:cNvSpPr>
          <p:nvPr>
            <p:ph type="body" sz="quarter" idx="36" hasCustomPrompt="1"/>
          </p:nvPr>
        </p:nvSpPr>
        <p:spPr>
          <a:xfrm>
            <a:off x="4887320"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8"/>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9" name="アーチ 5"/>
          <p:cNvSpPr/>
          <p:nvPr/>
        </p:nvSpPr>
        <p:spPr>
          <a:xfrm rot="10680000">
            <a:off x="4433234" y="3773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0" name="アーチ 5"/>
          <p:cNvSpPr/>
          <p:nvPr/>
        </p:nvSpPr>
        <p:spPr>
          <a:xfrm rot="21480000">
            <a:off x="3098506" y="1894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1" name="アーチ 5"/>
          <p:cNvSpPr/>
          <p:nvPr/>
        </p:nvSpPr>
        <p:spPr>
          <a:xfrm rot="16080000">
            <a:off x="2791789" y="3967980"/>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7"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6" y="241471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6" y="446703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5" y="241471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5" y="446703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1" y="3004563"/>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1447801"/>
            <a:ext cx="3008313" cy="1162051"/>
          </a:xfrm>
        </p:spPr>
        <p:txBody>
          <a:bodyPr anchor="b"/>
          <a:lstStyle>
            <a:lvl1pPr algn="l">
              <a:defRPr sz="2000" b="1">
                <a:solidFill>
                  <a:schemeClr val="bg1"/>
                </a:solidFill>
                <a:effectLst/>
              </a:defRPr>
            </a:lvl1pPr>
          </a:lstStyle>
          <a:p>
            <a:r>
              <a:rPr lang="en-US" altLang="ja-JP"/>
              <a:t>Click to edit Master title style</a:t>
            </a:r>
            <a:endParaRPr lang="en-US" dirty="0"/>
          </a:p>
        </p:txBody>
      </p:sp>
      <p:sp>
        <p:nvSpPr>
          <p:cNvPr id="3" name="Content Placeholder 2"/>
          <p:cNvSpPr>
            <a:spLocks noGrp="1"/>
          </p:cNvSpPr>
          <p:nvPr>
            <p:ph idx="1"/>
          </p:nvPr>
        </p:nvSpPr>
        <p:spPr>
          <a:xfrm>
            <a:off x="3575056" y="1447803"/>
            <a:ext cx="5111751"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10" y="2743207"/>
            <a:ext cx="3008313" cy="3382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6B0E201-108A-4B50-B2B8-511B8654E3C4}"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A4DD6811-AE09-4A46-B279-3963E00AE29A}" type="slidenum">
              <a:rPr lang="en-US" smtClean="0"/>
              <a:pPr>
                <a:defRPr/>
              </a:pPr>
              <a:t>‹#›</a:t>
            </a:fld>
            <a:endParaRPr 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3"/>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5" y="5703522"/>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正方形/長方形 7"/>
          <p:cNvSpPr/>
          <p:nvPr/>
        </p:nvSpPr>
        <p:spPr>
          <a:xfrm>
            <a:off x="3062089" y="4328327"/>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正方形/長方形 8"/>
          <p:cNvSpPr/>
          <p:nvPr/>
        </p:nvSpPr>
        <p:spPr>
          <a:xfrm rot="5400000">
            <a:off x="2301785" y="5041422"/>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8"/>
          <p:cNvSpPr/>
          <p:nvPr/>
        </p:nvSpPr>
        <p:spPr>
          <a:xfrm rot="5400000">
            <a:off x="5257415"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16" hasCustomPrompt="1"/>
          </p:nvPr>
        </p:nvSpPr>
        <p:spPr>
          <a:xfrm>
            <a:off x="379855" y="4211476"/>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2" y="4278283"/>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2" y="4640777"/>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1"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40"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6" y="15538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6" y="19163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7" y="4770902"/>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直角三角形 25"/>
          <p:cNvSpPr/>
          <p:nvPr/>
        </p:nvSpPr>
        <p:spPr>
          <a:xfrm rot="5400000">
            <a:off x="6227959" y="339814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1" y="1897935"/>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二等辺三角形 13"/>
          <p:cNvSpPr/>
          <p:nvPr/>
        </p:nvSpPr>
        <p:spPr>
          <a:xfrm rot="5400000">
            <a:off x="2821031" y="2789770"/>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二等辺三角形 17"/>
          <p:cNvSpPr/>
          <p:nvPr/>
        </p:nvSpPr>
        <p:spPr>
          <a:xfrm rot="5400000">
            <a:off x="2821031" y="3681599"/>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二等辺三角形 21"/>
          <p:cNvSpPr/>
          <p:nvPr/>
        </p:nvSpPr>
        <p:spPr>
          <a:xfrm rot="5400000">
            <a:off x="2821031" y="4573431"/>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二等辺三角形 25"/>
          <p:cNvSpPr/>
          <p:nvPr/>
        </p:nvSpPr>
        <p:spPr>
          <a:xfrm rot="5400000">
            <a:off x="2821031" y="5465262"/>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4" y="1807266"/>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6"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4" y="269909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6" y="2567146"/>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4" y="359092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6" y="345897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4" y="448275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6" y="435080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4" y="5374591"/>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6" y="5242639"/>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2453959"/>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3345788"/>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4237623"/>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5129453"/>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5"/>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34" name="直線コネクタ 33"/>
          <p:cNvCxnSpPr/>
          <p:nvPr/>
        </p:nvCxnSpPr>
        <p:spPr>
          <a:xfrm>
            <a:off x="442610"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5"/>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10"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2"/>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9" name="二等辺三角形 10"/>
          <p:cNvSpPr/>
          <p:nvPr/>
        </p:nvSpPr>
        <p:spPr>
          <a:xfrm rot="5400000">
            <a:off x="6212804"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0" name="グループ化 39"/>
          <p:cNvGrpSpPr/>
          <p:nvPr/>
        </p:nvGrpSpPr>
        <p:grpSpPr>
          <a:xfrm>
            <a:off x="4824944"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3" y="205560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3" y="2610619"/>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7"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9" name="グループ化 48"/>
          <p:cNvGrpSpPr/>
          <p:nvPr/>
        </p:nvGrpSpPr>
        <p:grpSpPr>
          <a:xfrm>
            <a:off x="4825896"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1" y="3809714"/>
            <a:ext cx="241228" cy="1148444"/>
          </a:xfrm>
          <a:prstGeom prst="rect">
            <a:avLst/>
          </a:prstGeom>
        </p:spPr>
      </p:pic>
      <p:sp>
        <p:nvSpPr>
          <p:cNvPr id="55" name="テキスト プレースホルダー 5"/>
          <p:cNvSpPr>
            <a:spLocks noGrp="1"/>
          </p:cNvSpPr>
          <p:nvPr>
            <p:ph type="body" sz="quarter" idx="18" hasCustomPrompt="1"/>
          </p:nvPr>
        </p:nvSpPr>
        <p:spPr>
          <a:xfrm>
            <a:off x="4825894" y="415745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4" y="4712475"/>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90" y="3713873"/>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涙形 25"/>
          <p:cNvSpPr/>
          <p:nvPr/>
        </p:nvSpPr>
        <p:spPr>
          <a:xfrm rot="5400000">
            <a:off x="2832427" y="1974300"/>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1" name="涙形 40"/>
          <p:cNvSpPr/>
          <p:nvPr/>
        </p:nvSpPr>
        <p:spPr>
          <a:xfrm rot="16200000">
            <a:off x="4323343" y="3962536"/>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涙形 43"/>
          <p:cNvSpPr/>
          <p:nvPr/>
        </p:nvSpPr>
        <p:spPr>
          <a:xfrm rot="10800000">
            <a:off x="4572002" y="1726054"/>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7" name="テキスト プレースホルダー 5"/>
          <p:cNvSpPr>
            <a:spLocks noGrp="1"/>
          </p:cNvSpPr>
          <p:nvPr>
            <p:ph type="body" sz="quarter" idx="16" hasCustomPrompt="1"/>
          </p:nvPr>
        </p:nvSpPr>
        <p:spPr>
          <a:xfrm>
            <a:off x="3667371" y="224912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9"/>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1"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5" y="241471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5" y="446703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6" y="241471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6" y="446703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5" y="3797488"/>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円/楕円 56"/>
          <p:cNvSpPr/>
          <p:nvPr/>
        </p:nvSpPr>
        <p:spPr>
          <a:xfrm>
            <a:off x="4224183" y="258991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円/楕円 57"/>
          <p:cNvSpPr/>
          <p:nvPr/>
        </p:nvSpPr>
        <p:spPr>
          <a:xfrm>
            <a:off x="4306412"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図プレースホルダー 7"/>
          <p:cNvSpPr>
            <a:spLocks noGrp="1"/>
          </p:cNvSpPr>
          <p:nvPr>
            <p:ph type="pic" sz="quarter" idx="12" hasCustomPrompt="1"/>
          </p:nvPr>
        </p:nvSpPr>
        <p:spPr>
          <a:xfrm>
            <a:off x="4415024" y="284441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図プレースホルダー 7"/>
          <p:cNvSpPr>
            <a:spLocks noGrp="1"/>
          </p:cNvSpPr>
          <p:nvPr>
            <p:ph type="pic" sz="quarter" idx="14" hasCustomPrompt="1"/>
          </p:nvPr>
        </p:nvSpPr>
        <p:spPr>
          <a:xfrm>
            <a:off x="5408564"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3" name="円/楕円 62"/>
          <p:cNvSpPr/>
          <p:nvPr/>
        </p:nvSpPr>
        <p:spPr>
          <a:xfrm>
            <a:off x="2690576" y="4675981"/>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4" name="円/楕円 63"/>
          <p:cNvSpPr/>
          <p:nvPr/>
        </p:nvSpPr>
        <p:spPr>
          <a:xfrm>
            <a:off x="2772806"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5" name="図プレースホルダー 7"/>
          <p:cNvSpPr>
            <a:spLocks noGrp="1"/>
          </p:cNvSpPr>
          <p:nvPr>
            <p:ph type="pic" sz="quarter" idx="15" hasCustomPrompt="1"/>
          </p:nvPr>
        </p:nvSpPr>
        <p:spPr>
          <a:xfrm>
            <a:off x="2881417" y="494953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6" name="円/楕円 65"/>
          <p:cNvSpPr/>
          <p:nvPr/>
        </p:nvSpPr>
        <p:spPr>
          <a:xfrm>
            <a:off x="3186107"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7" name="円/楕円 66"/>
          <p:cNvSpPr/>
          <p:nvPr/>
        </p:nvSpPr>
        <p:spPr>
          <a:xfrm>
            <a:off x="3268337"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8" name="図プレースホルダー 7"/>
          <p:cNvSpPr>
            <a:spLocks noGrp="1"/>
          </p:cNvSpPr>
          <p:nvPr>
            <p:ph type="pic" sz="quarter" idx="16" hasCustomPrompt="1"/>
          </p:nvPr>
        </p:nvSpPr>
        <p:spPr>
          <a:xfrm>
            <a:off x="3376948"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9" name="円/楕円 68"/>
          <p:cNvSpPr/>
          <p:nvPr/>
        </p:nvSpPr>
        <p:spPr>
          <a:xfrm>
            <a:off x="5724990" y="467298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0" name="円/楕円 69"/>
          <p:cNvSpPr/>
          <p:nvPr/>
        </p:nvSpPr>
        <p:spPr>
          <a:xfrm>
            <a:off x="5807218"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図プレースホルダー 7"/>
          <p:cNvSpPr>
            <a:spLocks noGrp="1"/>
          </p:cNvSpPr>
          <p:nvPr>
            <p:ph type="pic" sz="quarter" idx="17" hasCustomPrompt="1"/>
          </p:nvPr>
        </p:nvSpPr>
        <p:spPr>
          <a:xfrm>
            <a:off x="5915832" y="492748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3229274" y="1722731"/>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4" y="2068293"/>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5"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5"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5"/>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1" y="3243367"/>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1"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9" y="4564314"/>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9"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5"/>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6" name="直線コネクタ 15"/>
          <p:cNvCxnSpPr/>
          <p:nvPr/>
        </p:nvCxnSpPr>
        <p:spPr>
          <a:xfrm>
            <a:off x="36290"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59"/>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6"/>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4554007" y="2460031"/>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31"/>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8"/>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3" y="2258473"/>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9" y="3202615"/>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2" y="181655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円/楕円 22"/>
          <p:cNvSpPr/>
          <p:nvPr/>
        </p:nvSpPr>
        <p:spPr>
          <a:xfrm>
            <a:off x="6113792"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図プレースホルダー 7"/>
          <p:cNvSpPr>
            <a:spLocks noGrp="1"/>
          </p:cNvSpPr>
          <p:nvPr>
            <p:ph type="pic" sz="quarter" idx="12" hasCustomPrompt="1"/>
          </p:nvPr>
        </p:nvSpPr>
        <p:spPr>
          <a:xfrm>
            <a:off x="6222403" y="207105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円/楕円 24"/>
          <p:cNvSpPr/>
          <p:nvPr/>
        </p:nvSpPr>
        <p:spPr>
          <a:xfrm>
            <a:off x="6495330" y="2731869"/>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25"/>
          <p:cNvSpPr/>
          <p:nvPr/>
        </p:nvSpPr>
        <p:spPr>
          <a:xfrm>
            <a:off x="6577558"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図プレースホルダー 7"/>
          <p:cNvSpPr>
            <a:spLocks noGrp="1"/>
          </p:cNvSpPr>
          <p:nvPr>
            <p:ph type="pic" sz="quarter" idx="14" hasCustomPrompt="1"/>
          </p:nvPr>
        </p:nvSpPr>
        <p:spPr>
          <a:xfrm>
            <a:off x="6686172" y="29863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8" name="円/楕円 27"/>
          <p:cNvSpPr/>
          <p:nvPr/>
        </p:nvSpPr>
        <p:spPr>
          <a:xfrm>
            <a:off x="6222408" y="3856005"/>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円/楕円 28"/>
          <p:cNvSpPr/>
          <p:nvPr/>
        </p:nvSpPr>
        <p:spPr>
          <a:xfrm>
            <a:off x="6304638"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図プレースホルダー 7"/>
          <p:cNvSpPr>
            <a:spLocks noGrp="1"/>
          </p:cNvSpPr>
          <p:nvPr>
            <p:ph type="pic" sz="quarter" idx="15" hasCustomPrompt="1"/>
          </p:nvPr>
        </p:nvSpPr>
        <p:spPr>
          <a:xfrm>
            <a:off x="6413249" y="411050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3" name="円/楕円 32"/>
          <p:cNvSpPr/>
          <p:nvPr/>
        </p:nvSpPr>
        <p:spPr>
          <a:xfrm>
            <a:off x="3308767"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16" hasCustomPrompt="1"/>
          </p:nvPr>
        </p:nvSpPr>
        <p:spPr>
          <a:xfrm>
            <a:off x="4290702" y="2296408"/>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円/楕円 36"/>
          <p:cNvSpPr/>
          <p:nvPr/>
        </p:nvSpPr>
        <p:spPr>
          <a:xfrm>
            <a:off x="1686132" y="1357299"/>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8" name="円/楕円 37"/>
          <p:cNvSpPr/>
          <p:nvPr/>
        </p:nvSpPr>
        <p:spPr>
          <a:xfrm>
            <a:off x="1770894" y="1470337"/>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9" name="図プレースホルダー 7"/>
          <p:cNvSpPr>
            <a:spLocks noGrp="1"/>
          </p:cNvSpPr>
          <p:nvPr>
            <p:ph type="pic" sz="quarter" idx="17" hasCustomPrompt="1"/>
          </p:nvPr>
        </p:nvSpPr>
        <p:spPr>
          <a:xfrm>
            <a:off x="2255515"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48" name="円/楕円 47"/>
          <p:cNvSpPr/>
          <p:nvPr/>
        </p:nvSpPr>
        <p:spPr>
          <a:xfrm>
            <a:off x="438116" y="2715548"/>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円/楕円 48"/>
          <p:cNvSpPr/>
          <p:nvPr/>
        </p:nvSpPr>
        <p:spPr>
          <a:xfrm>
            <a:off x="526913"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0" name="図プレースホルダー 7"/>
          <p:cNvSpPr>
            <a:spLocks noGrp="1"/>
          </p:cNvSpPr>
          <p:nvPr>
            <p:ph type="pic" sz="quarter" idx="18" hasCustomPrompt="1"/>
          </p:nvPr>
        </p:nvSpPr>
        <p:spPr>
          <a:xfrm>
            <a:off x="871955" y="309093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2" name="円/楕円 51"/>
          <p:cNvSpPr>
            <a:spLocks noChangeAspect="1"/>
          </p:cNvSpPr>
          <p:nvPr/>
        </p:nvSpPr>
        <p:spPr>
          <a:xfrm>
            <a:off x="1905803"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3" name="図プレースホルダー 7"/>
          <p:cNvSpPr>
            <a:spLocks noGrp="1"/>
          </p:cNvSpPr>
          <p:nvPr>
            <p:ph type="pic" sz="quarter" idx="19" hasCustomPrompt="1"/>
          </p:nvPr>
        </p:nvSpPr>
        <p:spPr>
          <a:xfrm>
            <a:off x="2305160"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6721119" y="2051019"/>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1" y="4114183"/>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1" y="2977147"/>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3" y="3149656"/>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2"/>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6" y="3463387"/>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4" y="2355247"/>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8" y="3531299"/>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9" y="5354368"/>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600"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9370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23405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87396" y="4265485"/>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7" y="3840039"/>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2"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5878718"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6282221"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4829108" y="4268550"/>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9" y="3843103"/>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7" name="正方形/長方形 6"/>
          <p:cNvSpPr/>
          <p:nvPr/>
        </p:nvSpPr>
        <p:spPr>
          <a:xfrm>
            <a:off x="-14511" y="3575911"/>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2" name="正方形/長方形 11"/>
          <p:cNvSpPr/>
          <p:nvPr/>
        </p:nvSpPr>
        <p:spPr>
          <a:xfrm>
            <a:off x="564704"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3" name="正方形/長方形 12"/>
          <p:cNvSpPr/>
          <p:nvPr/>
        </p:nvSpPr>
        <p:spPr>
          <a:xfrm>
            <a:off x="659025"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4" name="テキスト プレースホルダー 5"/>
          <p:cNvSpPr>
            <a:spLocks noGrp="1"/>
          </p:cNvSpPr>
          <p:nvPr>
            <p:ph type="body" sz="quarter" idx="17" hasCustomPrompt="1"/>
          </p:nvPr>
        </p:nvSpPr>
        <p:spPr>
          <a:xfrm>
            <a:off x="629375"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2"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6" name="正方形/長方形 15"/>
          <p:cNvSpPr/>
          <p:nvPr/>
        </p:nvSpPr>
        <p:spPr>
          <a:xfrm>
            <a:off x="2570956"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7" name="正方形/長方形 16"/>
          <p:cNvSpPr/>
          <p:nvPr/>
        </p:nvSpPr>
        <p:spPr>
          <a:xfrm>
            <a:off x="2665277"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8" name="テキスト プレースホルダー 5"/>
          <p:cNvSpPr>
            <a:spLocks noGrp="1"/>
          </p:cNvSpPr>
          <p:nvPr>
            <p:ph type="body" sz="quarter" idx="18" hasCustomPrompt="1"/>
          </p:nvPr>
        </p:nvSpPr>
        <p:spPr>
          <a:xfrm>
            <a:off x="2635627"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7"/>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0" name="正方形/長方形 19"/>
          <p:cNvSpPr/>
          <p:nvPr/>
        </p:nvSpPr>
        <p:spPr>
          <a:xfrm>
            <a:off x="4579259" y="2247159"/>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1" name="正方形/長方形 20"/>
          <p:cNvSpPr/>
          <p:nvPr/>
        </p:nvSpPr>
        <p:spPr>
          <a:xfrm>
            <a:off x="4673583" y="2365691"/>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2" name="テキスト プレースホルダー 5"/>
          <p:cNvSpPr>
            <a:spLocks noGrp="1"/>
          </p:cNvSpPr>
          <p:nvPr>
            <p:ph type="body" sz="quarter" idx="19" hasCustomPrompt="1"/>
          </p:nvPr>
        </p:nvSpPr>
        <p:spPr>
          <a:xfrm>
            <a:off x="4643930" y="2462257"/>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2" y="2893901"/>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4" name="正方形/長方形 23"/>
          <p:cNvSpPr/>
          <p:nvPr/>
        </p:nvSpPr>
        <p:spPr>
          <a:xfrm>
            <a:off x="6581887" y="2254415"/>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5" name="正方形/長方形 24"/>
          <p:cNvSpPr/>
          <p:nvPr/>
        </p:nvSpPr>
        <p:spPr>
          <a:xfrm>
            <a:off x="6676207" y="237294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6" name="テキスト プレースホルダー 5"/>
          <p:cNvSpPr>
            <a:spLocks noGrp="1"/>
          </p:cNvSpPr>
          <p:nvPr>
            <p:ph type="body" sz="quarter" idx="20" hasCustomPrompt="1"/>
          </p:nvPr>
        </p:nvSpPr>
        <p:spPr>
          <a:xfrm>
            <a:off x="6646558" y="2469511"/>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90"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6"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4"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1"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7"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5"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0" y="168794"/>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4"/>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7"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70" name="円/楕円 69"/>
          <p:cNvSpPr/>
          <p:nvPr/>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円/楕円 70"/>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1135674"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4"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7"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6" name="円/楕円 75"/>
          <p:cNvSpPr/>
          <p:nvPr/>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8"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1135674"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4"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6" name="円/楕円 85"/>
          <p:cNvSpPr/>
          <p:nvPr/>
        </p:nvSpPr>
        <p:spPr>
          <a:xfrm>
            <a:off x="5382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1134482"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71" y="4800603"/>
            <a:ext cx="8248836" cy="566739"/>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411071" y="1371609"/>
            <a:ext cx="8248836" cy="3355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411071" y="5367344"/>
            <a:ext cx="8248836"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557376D-8537-4768-9A29-33ECDC865E17}" type="datetimeFigureOut">
              <a:rPr lang="en-US" smtClean="0"/>
              <a:pPr>
                <a:defRPr/>
              </a:pPr>
              <a:t>10/03/2019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5D085BB-9DC8-4F5D-B5B4-F00DA40A8D1C}" type="slidenum">
              <a:rPr lang="en-US" smtClean="0"/>
              <a:pPr>
                <a:defRPr/>
              </a:pPr>
              <a:t>‹#›</a:t>
            </a:fld>
            <a:endParaRPr 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1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2"/>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2" y="2638857"/>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a:off x="864183"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 y="3809714"/>
            <a:ext cx="241228" cy="1148444"/>
          </a:xfrm>
          <a:prstGeom prst="rect">
            <a:avLst/>
          </a:prstGeom>
        </p:spPr>
      </p:pic>
      <p:sp>
        <p:nvSpPr>
          <p:cNvPr id="44" name="テキスト プレースホルダー 5"/>
          <p:cNvSpPr>
            <a:spLocks noGrp="1"/>
          </p:cNvSpPr>
          <p:nvPr>
            <p:ph type="body" sz="quarter" idx="18" hasCustomPrompt="1"/>
          </p:nvPr>
        </p:nvSpPr>
        <p:spPr>
          <a:xfrm>
            <a:off x="864176" y="4157454"/>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6" y="4712475"/>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3"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7" name="グループ化 46"/>
          <p:cNvGrpSpPr/>
          <p:nvPr/>
        </p:nvGrpSpPr>
        <p:grpSpPr>
          <a:xfrm>
            <a:off x="5033364"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2" y="3809717"/>
            <a:ext cx="241228" cy="1148444"/>
          </a:xfrm>
          <a:prstGeom prst="rect">
            <a:avLst/>
          </a:prstGeom>
        </p:spPr>
      </p:pic>
      <p:sp>
        <p:nvSpPr>
          <p:cNvPr id="53" name="テキスト プレースホルダー 5"/>
          <p:cNvSpPr>
            <a:spLocks noGrp="1"/>
          </p:cNvSpPr>
          <p:nvPr>
            <p:ph type="body" sz="quarter" idx="20" hasCustomPrompt="1"/>
          </p:nvPr>
        </p:nvSpPr>
        <p:spPr>
          <a:xfrm>
            <a:off x="5033362" y="415745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2" y="471247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8"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円/楕円 20"/>
          <p:cNvSpPr/>
          <p:nvPr/>
        </p:nvSpPr>
        <p:spPr>
          <a:xfrm>
            <a:off x="42867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4882972"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8"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42867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4882972"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5" name="円/楕円 34"/>
          <p:cNvSpPr/>
          <p:nvPr/>
        </p:nvSpPr>
        <p:spPr>
          <a:xfrm>
            <a:off x="42855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1"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4881785"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1" y="168798"/>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3" y="3458394"/>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a:off x="593942" y="3574037"/>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4" name="テキスト プレースホルダー 5"/>
          <p:cNvSpPr>
            <a:spLocks noGrp="1"/>
          </p:cNvSpPr>
          <p:nvPr>
            <p:ph type="body" sz="quarter" idx="28" hasCustomPrompt="1"/>
          </p:nvPr>
        </p:nvSpPr>
        <p:spPr>
          <a:xfrm>
            <a:off x="713899" y="3618064"/>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1" y="238697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1" name="正方形/長方形 50"/>
          <p:cNvSpPr/>
          <p:nvPr/>
        </p:nvSpPr>
        <p:spPr>
          <a:xfrm>
            <a:off x="3581803" y="250262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2" name="テキスト プレースホルダー 5"/>
          <p:cNvSpPr>
            <a:spLocks noGrp="1"/>
          </p:cNvSpPr>
          <p:nvPr>
            <p:ph type="body" sz="quarter" idx="29" hasCustomPrompt="1"/>
          </p:nvPr>
        </p:nvSpPr>
        <p:spPr>
          <a:xfrm>
            <a:off x="3701759" y="254664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1" y="4539661"/>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正方形/長方形 56"/>
          <p:cNvSpPr/>
          <p:nvPr/>
        </p:nvSpPr>
        <p:spPr>
          <a:xfrm>
            <a:off x="3581803" y="4655304"/>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8" name="テキスト プレースホルダー 5"/>
          <p:cNvSpPr>
            <a:spLocks noGrp="1"/>
          </p:cNvSpPr>
          <p:nvPr>
            <p:ph type="body" sz="quarter" idx="30" hasCustomPrompt="1"/>
          </p:nvPr>
        </p:nvSpPr>
        <p:spPr>
          <a:xfrm>
            <a:off x="3701759" y="469932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4" y="184404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1" name="テキスト プレースホルダー 5"/>
          <p:cNvSpPr>
            <a:spLocks noGrp="1"/>
          </p:cNvSpPr>
          <p:nvPr>
            <p:ph type="body" sz="quarter" idx="31" hasCustomPrompt="1"/>
          </p:nvPr>
        </p:nvSpPr>
        <p:spPr>
          <a:xfrm>
            <a:off x="6416590" y="1890944"/>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4" y="249299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3" name="テキスト プレースホルダー 5"/>
          <p:cNvSpPr>
            <a:spLocks noGrp="1"/>
          </p:cNvSpPr>
          <p:nvPr>
            <p:ph type="body" sz="quarter" idx="32" hasCustomPrompt="1"/>
          </p:nvPr>
        </p:nvSpPr>
        <p:spPr>
          <a:xfrm>
            <a:off x="6416590" y="253989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4" y="313185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5" name="テキスト プレースホルダー 5"/>
          <p:cNvSpPr>
            <a:spLocks noGrp="1"/>
          </p:cNvSpPr>
          <p:nvPr>
            <p:ph type="body" sz="quarter" idx="33" hasCustomPrompt="1"/>
          </p:nvPr>
        </p:nvSpPr>
        <p:spPr>
          <a:xfrm>
            <a:off x="6416590" y="317875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4" y="399912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7" name="テキスト プレースホルダー 5"/>
          <p:cNvSpPr>
            <a:spLocks noGrp="1"/>
          </p:cNvSpPr>
          <p:nvPr>
            <p:ph type="body" sz="quarter" idx="34" hasCustomPrompt="1"/>
          </p:nvPr>
        </p:nvSpPr>
        <p:spPr>
          <a:xfrm>
            <a:off x="6416590" y="4046023"/>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4" y="464807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9" name="テキスト プレースホルダー 5"/>
          <p:cNvSpPr>
            <a:spLocks noGrp="1"/>
          </p:cNvSpPr>
          <p:nvPr>
            <p:ph type="body" sz="quarter" idx="35" hasCustomPrompt="1"/>
          </p:nvPr>
        </p:nvSpPr>
        <p:spPr>
          <a:xfrm>
            <a:off x="6416590" y="469497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4" y="528693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1" name="テキスト プレースホルダー 5"/>
          <p:cNvSpPr>
            <a:spLocks noGrp="1"/>
          </p:cNvSpPr>
          <p:nvPr>
            <p:ph type="body" sz="quarter" idx="36" hasCustomPrompt="1"/>
          </p:nvPr>
        </p:nvSpPr>
        <p:spPr>
          <a:xfrm>
            <a:off x="6416590" y="5333828"/>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2"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2" y="3839253"/>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3" y="2763263"/>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3"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3"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3" y="2767841"/>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3" y="4269395"/>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3" y="4920524"/>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6"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8" y="1969673"/>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9"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6"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3"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9"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4" hasCustomPrompt="1"/>
          </p:nvPr>
        </p:nvSpPr>
        <p:spPr>
          <a:xfrm>
            <a:off x="1549324" y="3085567"/>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4" name="テキスト プレースホルダー 5"/>
          <p:cNvSpPr>
            <a:spLocks noGrp="1"/>
          </p:cNvSpPr>
          <p:nvPr>
            <p:ph type="body" sz="quarter" idx="15" hasCustomPrompt="1"/>
          </p:nvPr>
        </p:nvSpPr>
        <p:spPr>
          <a:xfrm>
            <a:off x="1549324" y="3794782"/>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6"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135672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2149657"/>
            <a:ext cx="241228" cy="1148444"/>
          </a:xfrm>
          <a:prstGeom prst="rect">
            <a:avLst/>
          </a:prstGeom>
        </p:spPr>
      </p:pic>
      <p:sp>
        <p:nvSpPr>
          <p:cNvPr id="14" name="テキスト プレースホルダー 5"/>
          <p:cNvSpPr>
            <a:spLocks noGrp="1"/>
          </p:cNvSpPr>
          <p:nvPr>
            <p:ph type="body" sz="quarter" idx="15" hasCustomPrompt="1"/>
          </p:nvPr>
        </p:nvSpPr>
        <p:spPr>
          <a:xfrm>
            <a:off x="1738828" y="24973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249830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307274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3865677"/>
            <a:ext cx="241228" cy="1148444"/>
          </a:xfrm>
          <a:prstGeom prst="rect">
            <a:avLst/>
          </a:prstGeom>
        </p:spPr>
      </p:pic>
      <p:sp>
        <p:nvSpPr>
          <p:cNvPr id="24" name="テキスト プレースホルダー 5"/>
          <p:cNvSpPr>
            <a:spLocks noGrp="1"/>
          </p:cNvSpPr>
          <p:nvPr>
            <p:ph type="body" sz="quarter" idx="18" hasCustomPrompt="1"/>
          </p:nvPr>
        </p:nvSpPr>
        <p:spPr>
          <a:xfrm>
            <a:off x="1738828" y="421341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421432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135856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250014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307458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421616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9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110785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7786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4"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30"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367769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3732302"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334770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6"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9"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624132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6295930"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5911331"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5"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7"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280915" y="2114212"/>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5"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282422" y="278036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7"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280915" y="344651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7"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280915" y="4112669"/>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38473FE-C4A6-4CC8-BCDE-FEFE40857D2B}"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4496464-D97A-4566-BBE7-D80ED85007E9}" type="slidenum">
              <a:rPr lang="en-US" smtClean="0"/>
              <a:pPr>
                <a:defRPr/>
              </a:pPr>
              <a:t>‹#›</a:t>
            </a:fld>
            <a:endParaRPr 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C6314AD9-FCC8-48B7-B85B-012A91320DFF}" type="datetime2">
              <a:rPr lang="en-US" smtClean="0"/>
              <a:t>Sunday, March 10, 2019</a:t>
            </a:fld>
            <a:endParaRPr lang="en-US"/>
          </a:p>
        </p:txBody>
      </p:sp>
      <p:sp>
        <p:nvSpPr>
          <p:cNvPr id="3" name="Footer Placeholder 2"/>
          <p:cNvSpPr>
            <a:spLocks noGrp="1"/>
          </p:cNvSpPr>
          <p:nvPr>
            <p:ph type="ftr" sz="quarter" idx="11"/>
          </p:nvPr>
        </p:nvSpPr>
        <p:spPr>
          <a:xfrm>
            <a:off x="1686136" y="6356356"/>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7" y="430104"/>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71602"/>
            <a:ext cx="2057400" cy="4754563"/>
          </a:xfrm>
        </p:spPr>
        <p:txBody>
          <a:bodyPr vert="eaVert"/>
          <a:lstStyle>
            <a:lvl1pPr>
              <a:defRPr>
                <a:solidFill>
                  <a:schemeClr val="bg1"/>
                </a:solidFill>
              </a:defRPr>
            </a:lvl1pPr>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1371602"/>
            <a:ext cx="6019800" cy="47545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4F140680-4799-43B7-849D-28EA812ACF29}" type="datetimeFigureOut">
              <a:rPr lang="en-US" smtClean="0"/>
              <a:pPr>
                <a:defRPr/>
              </a:pPr>
              <a:t>10/03/2019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D19453F2-791E-4C03-A401-697267DC993D}"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2" name="Title 1"/>
          <p:cNvSpPr>
            <a:spLocks noGrp="1"/>
          </p:cNvSpPr>
          <p:nvPr>
            <p:ph type="ctrTitle"/>
          </p:nvPr>
        </p:nvSpPr>
        <p:spPr>
          <a:xfrm>
            <a:off x="685800" y="2007894"/>
            <a:ext cx="7772400" cy="1470025"/>
          </a:xfrm>
        </p:spPr>
        <p:txBody>
          <a:bodyPr/>
          <a:lstStyle>
            <a:lvl1pPr algn="ctr">
              <a:defRPr sz="3200"/>
            </a:lvl1pPr>
          </a:lstStyle>
          <a:p>
            <a:r>
              <a:rPr lang="en-US" altLang="ja-JP"/>
              <a:t>Click to edit Master title style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8" name="Content Placeholder 7"/>
          <p:cNvSpPr>
            <a:spLocks noGrp="1"/>
          </p:cNvSpPr>
          <p:nvPr>
            <p:ph sz="quarter" idx="13"/>
          </p:nvPr>
        </p:nvSpPr>
        <p:spPr>
          <a:xfrm>
            <a:off x="609600" y="1600200"/>
            <a:ext cx="79248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7" y="4962529"/>
            <a:ext cx="7885113" cy="1362075"/>
          </a:xfrm>
        </p:spPr>
        <p:txBody>
          <a:bodyPr anchor="t"/>
          <a:lstStyle>
            <a:lvl1pPr algn="l">
              <a:defRPr sz="3200" b="0" i="0" cap="all" baseline="0"/>
            </a:lvl1pPr>
          </a:lstStyle>
          <a:p>
            <a:r>
              <a:rPr lang="en-US" altLang="ja-JP"/>
              <a:t>Click to edit Master title style</a:t>
            </a:r>
            <a:endParaRPr lang="en-US" dirty="0"/>
          </a:p>
        </p:txBody>
      </p:sp>
      <p:sp>
        <p:nvSpPr>
          <p:cNvPr id="3" name="Text Placeholder 2"/>
          <p:cNvSpPr>
            <a:spLocks noGrp="1"/>
          </p:cNvSpPr>
          <p:nvPr>
            <p:ph type="body" idx="1"/>
          </p:nvPr>
        </p:nvSpPr>
        <p:spPr>
          <a:xfrm>
            <a:off x="609607" y="3462343"/>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p:cNvSpPr>
            <a:spLocks noGrp="1"/>
          </p:cNvSpPr>
          <p:nvPr>
            <p:ph type="body" sz="quarter" idx="3"/>
          </p:nvPr>
        </p:nvSpPr>
        <p:spPr>
          <a:xfrm>
            <a:off x="4645034" y="1535115"/>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8" name="Footer Placeholder 7"/>
          <p:cNvSpPr>
            <a:spLocks noGrp="1"/>
          </p:cNvSpPr>
          <p:nvPr>
            <p:ph type="ftr" sz="quarter" idx="11"/>
          </p:nvPr>
        </p:nvSpPr>
        <p:spPr/>
        <p:txBody>
          <a:bodyPr/>
          <a:lstStyle>
            <a:lvl1pPr>
              <a:defRPr>
                <a:latin typeface="Arial" pitchFamily="34" charset="0"/>
              </a:defRPr>
            </a:lvl1pPr>
          </a:lstStyle>
          <a:p>
            <a:endParaRPr lang="ja-JP" altLang="en-US"/>
          </a:p>
        </p:txBody>
      </p:sp>
      <p:sp>
        <p:nvSpPr>
          <p:cNvPr id="9" name="Slide Number Placeholder 8"/>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190901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609600" y="1600203"/>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5" name="Text Placeholder 4"/>
          <p:cNvSpPr>
            <a:spLocks noGrp="1"/>
          </p:cNvSpPr>
          <p:nvPr>
            <p:ph type="body" sz="quarter" idx="3"/>
          </p:nvPr>
        </p:nvSpPr>
        <p:spPr>
          <a:xfrm>
            <a:off x="4800600" y="1600203"/>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7" name="Date Placeholder 6"/>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8" name="Footer Placeholder 7"/>
          <p:cNvSpPr>
            <a:spLocks noGrp="1"/>
          </p:cNvSpPr>
          <p:nvPr>
            <p:ph type="ftr" sz="quarter" idx="11"/>
          </p:nvPr>
        </p:nvSpPr>
        <p:spPr/>
        <p:txBody>
          <a:bodyPr/>
          <a:lstStyle/>
          <a:p>
            <a:endParaRPr lang="ja-JP" altLang="en-US"/>
          </a:p>
        </p:txBody>
      </p:sp>
      <p:sp>
        <p:nvSpPr>
          <p:cNvPr id="9" name="Slide Number Placeholder 8"/>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3" name="Date Placeholder 2"/>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4" name="Footer Placeholder 3"/>
          <p:cNvSpPr>
            <a:spLocks noGrp="1"/>
          </p:cNvSpPr>
          <p:nvPr>
            <p:ph type="ftr" sz="quarter" idx="11"/>
          </p:nvPr>
        </p:nvSpPr>
        <p:spPr/>
        <p:txBody>
          <a:bodyPr/>
          <a:lstStyle/>
          <a:p>
            <a:endParaRPr lang="ja-JP" altLang="en-US"/>
          </a:p>
        </p:txBody>
      </p:sp>
      <p:sp>
        <p:nvSpPr>
          <p:cNvPr id="5" name="Slide Number Placeholder 4"/>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3" name="Footer Placeholder 2"/>
          <p:cNvSpPr>
            <a:spLocks noGrp="1"/>
          </p:cNvSpPr>
          <p:nvPr>
            <p:ph type="ftr" sz="quarter" idx="11"/>
          </p:nvPr>
        </p:nvSpPr>
        <p:spPr/>
        <p:txBody>
          <a:bodyPr/>
          <a:lstStyle/>
          <a:p>
            <a:endParaRPr lang="ja-JP" altLang="en-US"/>
          </a:p>
        </p:txBody>
      </p:sp>
      <p:sp>
        <p:nvSpPr>
          <p:cNvPr id="4" name="Slide Number Placeholder 3"/>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4" name="Text Placeholder 3"/>
          <p:cNvSpPr>
            <a:spLocks noGrp="1"/>
          </p:cNvSpPr>
          <p:nvPr>
            <p:ph type="body" sz="half" idx="2"/>
          </p:nvPr>
        </p:nvSpPr>
        <p:spPr>
          <a:xfrm>
            <a:off x="612648" y="2547893"/>
            <a:ext cx="2971800" cy="3167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a:t>Click icon to add picture</a:t>
            </a:r>
            <a:endParaRPr lang="en-US"/>
          </a:p>
        </p:txBody>
      </p:sp>
      <p:sp>
        <p:nvSpPr>
          <p:cNvPr id="4" name="Text Placeholder 3"/>
          <p:cNvSpPr>
            <a:spLocks noGrp="1"/>
          </p:cNvSpPr>
          <p:nvPr>
            <p:ph type="body" sz="half" idx="2"/>
          </p:nvPr>
        </p:nvSpPr>
        <p:spPr>
          <a:xfrm>
            <a:off x="609600" y="2547892"/>
            <a:ext cx="2971800" cy="2405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9"/>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464227"/>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sz="1800"/>
          </a:p>
        </p:txBody>
      </p:sp>
    </p:spTree>
    <p:extLst>
      <p:ext uri="{BB962C8B-B14F-4D97-AF65-F5344CB8AC3E}">
        <p14:creationId xmlns:p14="http://schemas.microsoft.com/office/powerpoint/2010/main" val="135427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46142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9" y="1838330"/>
            <a:ext cx="8006755" cy="3476627"/>
          </a:xfrm>
        </p:spPr>
        <p:txBody>
          <a:bodyPr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24"/>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7"/>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19"/>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2"/>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2" y="2638857"/>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a:off x="864183"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 y="3809714"/>
            <a:ext cx="241228" cy="1148444"/>
          </a:xfrm>
          <a:prstGeom prst="rect">
            <a:avLst/>
          </a:prstGeom>
        </p:spPr>
      </p:pic>
      <p:sp>
        <p:nvSpPr>
          <p:cNvPr id="44" name="テキスト プレースホルダー 5"/>
          <p:cNvSpPr>
            <a:spLocks noGrp="1"/>
          </p:cNvSpPr>
          <p:nvPr>
            <p:ph type="body" sz="quarter" idx="18" hasCustomPrompt="1"/>
          </p:nvPr>
        </p:nvSpPr>
        <p:spPr>
          <a:xfrm>
            <a:off x="864176" y="4157454"/>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6" y="4712475"/>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3"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7" name="グループ化 46"/>
          <p:cNvGrpSpPr/>
          <p:nvPr/>
        </p:nvGrpSpPr>
        <p:grpSpPr>
          <a:xfrm>
            <a:off x="5033364"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2" y="3809717"/>
            <a:ext cx="241228" cy="1148444"/>
          </a:xfrm>
          <a:prstGeom prst="rect">
            <a:avLst/>
          </a:prstGeom>
        </p:spPr>
      </p:pic>
      <p:sp>
        <p:nvSpPr>
          <p:cNvPr id="53" name="テキスト プレースホルダー 5"/>
          <p:cNvSpPr>
            <a:spLocks noGrp="1"/>
          </p:cNvSpPr>
          <p:nvPr>
            <p:ph type="body" sz="quarter" idx="20" hasCustomPrompt="1"/>
          </p:nvPr>
        </p:nvSpPr>
        <p:spPr>
          <a:xfrm>
            <a:off x="5033362" y="415745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2" y="4712479"/>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1393362" y="914926"/>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390935"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5" y="2055599"/>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40" y="2610624"/>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6" y="91341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2" name="グループ化 41"/>
          <p:cNvGrpSpPr/>
          <p:nvPr/>
        </p:nvGrpSpPr>
        <p:grpSpPr>
          <a:xfrm>
            <a:off x="3283899"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900" y="2054086"/>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4" y="2609111"/>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7" y="9128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6189631"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60" y="1705742"/>
            <a:ext cx="241228" cy="1148444"/>
          </a:xfrm>
          <a:prstGeom prst="rect">
            <a:avLst/>
          </a:prstGeom>
        </p:spPr>
      </p:pic>
      <p:sp>
        <p:nvSpPr>
          <p:cNvPr id="57" name="テキスト プレースホルダー 5"/>
          <p:cNvSpPr>
            <a:spLocks noGrp="1"/>
          </p:cNvSpPr>
          <p:nvPr>
            <p:ph type="body" sz="quarter" idx="18" hasCustomPrompt="1"/>
          </p:nvPr>
        </p:nvSpPr>
        <p:spPr>
          <a:xfrm>
            <a:off x="6189629" y="2053482"/>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6" y="2608504"/>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7601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8" y="190078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190169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242722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8" y="337490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337581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390134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4" y="3708350"/>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8" name="グループ化 27"/>
          <p:cNvGrpSpPr/>
          <p:nvPr/>
        </p:nvGrpSpPr>
        <p:grpSpPr>
          <a:xfrm>
            <a:off x="1738829"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8" y="484902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8" y="484993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3" y="537546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7619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190353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2429066"/>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4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3377654"/>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390318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60" y="371018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8" name="グループ化 87"/>
          <p:cNvGrpSpPr/>
          <p:nvPr/>
        </p:nvGrpSpPr>
        <p:grpSpPr>
          <a:xfrm>
            <a:off x="5842034"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2"/>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3" y="4851774"/>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8" y="5377305"/>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135672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2149657"/>
            <a:ext cx="241228" cy="1148444"/>
          </a:xfrm>
          <a:prstGeom prst="rect">
            <a:avLst/>
          </a:prstGeom>
        </p:spPr>
      </p:pic>
      <p:sp>
        <p:nvSpPr>
          <p:cNvPr id="14" name="テキスト プレースホルダー 5"/>
          <p:cNvSpPr>
            <a:spLocks noGrp="1"/>
          </p:cNvSpPr>
          <p:nvPr>
            <p:ph type="body" sz="quarter" idx="15" hasCustomPrompt="1"/>
          </p:nvPr>
        </p:nvSpPr>
        <p:spPr>
          <a:xfrm>
            <a:off x="1738828" y="2497397"/>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2498309"/>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3023841"/>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307274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3865677"/>
            <a:ext cx="241228" cy="1148444"/>
          </a:xfrm>
          <a:prstGeom prst="rect">
            <a:avLst/>
          </a:prstGeom>
        </p:spPr>
      </p:pic>
      <p:sp>
        <p:nvSpPr>
          <p:cNvPr id="24" name="テキスト プレースホルダー 5"/>
          <p:cNvSpPr>
            <a:spLocks noGrp="1"/>
          </p:cNvSpPr>
          <p:nvPr>
            <p:ph type="body" sz="quarter" idx="18" hasCustomPrompt="1"/>
          </p:nvPr>
        </p:nvSpPr>
        <p:spPr>
          <a:xfrm>
            <a:off x="1738828" y="421341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4214329"/>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473985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135856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250014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302567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307458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4216169"/>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474169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5"/>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34" name="直線コネクタ 33"/>
          <p:cNvCxnSpPr/>
          <p:nvPr/>
        </p:nvCxnSpPr>
        <p:spPr>
          <a:xfrm>
            <a:off x="442610"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5"/>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10"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2"/>
            <a:ext cx="3660140" cy="2891055"/>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4"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0" name="グループ化 39"/>
          <p:cNvGrpSpPr/>
          <p:nvPr/>
        </p:nvGrpSpPr>
        <p:grpSpPr>
          <a:xfrm>
            <a:off x="4824944"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3" y="2055601"/>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3" y="2610619"/>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7"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9" name="グループ化 48"/>
          <p:cNvGrpSpPr/>
          <p:nvPr/>
        </p:nvGrpSpPr>
        <p:grpSpPr>
          <a:xfrm>
            <a:off x="4825896"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1" y="3809714"/>
            <a:ext cx="241228" cy="1148444"/>
          </a:xfrm>
          <a:prstGeom prst="rect">
            <a:avLst/>
          </a:prstGeom>
        </p:spPr>
      </p:pic>
      <p:sp>
        <p:nvSpPr>
          <p:cNvPr id="55" name="テキスト プレースホルダー 5"/>
          <p:cNvSpPr>
            <a:spLocks noGrp="1"/>
          </p:cNvSpPr>
          <p:nvPr>
            <p:ph type="body" sz="quarter" idx="18" hasCustomPrompt="1"/>
          </p:nvPr>
        </p:nvSpPr>
        <p:spPr>
          <a:xfrm>
            <a:off x="4825894" y="4157455"/>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4" y="4712475"/>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2"/>
            <a:ext cx="9144000" cy="506527"/>
          </a:xfrm>
          <a:blipFill dpi="0" rotWithShape="0">
            <a:blip r:embed="rId3">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8"/>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442610"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10"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10"/>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4" y="49929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5" y="4567525"/>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6" y="1649539"/>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9" name="直線コネクタ 28"/>
          <p:cNvCxnSpPr/>
          <p:nvPr/>
        </p:nvCxnSpPr>
        <p:spPr>
          <a:xfrm>
            <a:off x="4751358"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8"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60" y="1835767"/>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2" y="49903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3" y="4564925"/>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3" name="Footer Placeholder 2"/>
          <p:cNvSpPr>
            <a:spLocks noGrp="1"/>
          </p:cNvSpPr>
          <p:nvPr>
            <p:ph type="ftr" sz="quarter" idx="11"/>
          </p:nvPr>
        </p:nvSpPr>
        <p:spPr/>
        <p:txBody>
          <a:bodyPr/>
          <a:lstStyle>
            <a:lvl1pPr>
              <a:defRPr>
                <a:latin typeface="Arial" pitchFamily="34" charset="0"/>
              </a:defRPr>
            </a:lvl1pPr>
          </a:lstStyle>
          <a:p>
            <a:endParaRPr lang="ja-JP" altLang="en-US"/>
          </a:p>
        </p:txBody>
      </p:sp>
      <p:sp>
        <p:nvSpPr>
          <p:cNvPr id="4" name="Slide Number Placeholder 3"/>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468526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101919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110785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2"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4"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4" y="4461086"/>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30"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367769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3732302" y="1888091"/>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4"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6" y="4461086"/>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9"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624132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6295930"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1"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5" y="4461086"/>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41695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50561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2"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6"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5"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8"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263389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2688500" y="1888091"/>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3"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2"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5"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4762169"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4816777"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30"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8"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2"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6890446"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5"/>
          <p:cNvSpPr>
            <a:spLocks noGrp="1"/>
          </p:cNvSpPr>
          <p:nvPr>
            <p:ph type="pic" sz="quarter" idx="22" hasCustomPrompt="1"/>
          </p:nvPr>
        </p:nvSpPr>
        <p:spPr>
          <a:xfrm>
            <a:off x="6945053"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6"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5"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356696"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4451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1848606" y="2378161"/>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2" y="4265485"/>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5" y="3840039"/>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5"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3921691"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4325194" y="2381227"/>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80" y="4268550"/>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3" y="3843103"/>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2"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6400868"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7"/>
          <p:cNvSpPr>
            <a:spLocks noGrp="1"/>
          </p:cNvSpPr>
          <p:nvPr>
            <p:ph type="pic" sz="quarter" idx="19" hasCustomPrompt="1"/>
          </p:nvPr>
        </p:nvSpPr>
        <p:spPr>
          <a:xfrm>
            <a:off x="6804371" y="2378161"/>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7" y="4265485"/>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20" y="3840039"/>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848600"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9370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2340506" y="2378161"/>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5"/>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7" y="3840039"/>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2"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5878718"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6282221" y="2381227"/>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50"/>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9" y="3843103"/>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545311" y="19930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3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3357776" y="19930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9"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170240" y="19930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6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545309" y="407785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9"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図プレースホルダー 7"/>
          <p:cNvSpPr>
            <a:spLocks noGrp="1"/>
          </p:cNvSpPr>
          <p:nvPr>
            <p:ph type="pic" sz="quarter" idx="32" hasCustomPrompt="1"/>
          </p:nvPr>
        </p:nvSpPr>
        <p:spPr>
          <a:xfrm>
            <a:off x="3357775" y="407785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図プレースホルダー 7"/>
          <p:cNvSpPr>
            <a:spLocks noGrp="1"/>
          </p:cNvSpPr>
          <p:nvPr>
            <p:ph type="pic" sz="quarter" idx="35" hasCustomPrompt="1"/>
          </p:nvPr>
        </p:nvSpPr>
        <p:spPr>
          <a:xfrm>
            <a:off x="6170239" y="407785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テキスト プレースホルダー 5"/>
          <p:cNvSpPr>
            <a:spLocks noGrp="1"/>
          </p:cNvSpPr>
          <p:nvPr>
            <p:ph type="body" sz="quarter" idx="13" hasCustomPrompt="1"/>
          </p:nvPr>
        </p:nvSpPr>
        <p:spPr>
          <a:xfrm>
            <a:off x="103293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24" hasCustomPrompt="1"/>
          </p:nvPr>
        </p:nvSpPr>
        <p:spPr>
          <a:xfrm>
            <a:off x="3844809"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27" hasCustomPrompt="1"/>
          </p:nvPr>
        </p:nvSpPr>
        <p:spPr>
          <a:xfrm>
            <a:off x="665786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テキスト プレースホルダー 5"/>
          <p:cNvSpPr>
            <a:spLocks noGrp="1"/>
          </p:cNvSpPr>
          <p:nvPr>
            <p:ph type="body" sz="quarter" idx="30" hasCustomPrompt="1"/>
          </p:nvPr>
        </p:nvSpPr>
        <p:spPr>
          <a:xfrm>
            <a:off x="1032929"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5"/>
          <p:cNvSpPr>
            <a:spLocks noGrp="1"/>
          </p:cNvSpPr>
          <p:nvPr>
            <p:ph type="body" sz="quarter" idx="33" hasCustomPrompt="1"/>
          </p:nvPr>
        </p:nvSpPr>
        <p:spPr>
          <a:xfrm>
            <a:off x="384480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テキスト プレースホルダー 5"/>
          <p:cNvSpPr>
            <a:spLocks noGrp="1"/>
          </p:cNvSpPr>
          <p:nvPr>
            <p:ph type="body" sz="quarter" idx="36" hasCustomPrompt="1"/>
          </p:nvPr>
        </p:nvSpPr>
        <p:spPr>
          <a:xfrm>
            <a:off x="665785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6" y="196029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8" y="1969673"/>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9" y="196029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6" y="404938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3" y="404938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9" y="404938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8" name="山形 7"/>
          <p:cNvSpPr/>
          <p:nvPr/>
        </p:nvSpPr>
        <p:spPr>
          <a:xfrm>
            <a:off x="437962"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9" name="山形 8"/>
          <p:cNvSpPr/>
          <p:nvPr/>
        </p:nvSpPr>
        <p:spPr>
          <a:xfrm>
            <a:off x="595773"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a:off x="2457858"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3" name="山形 12"/>
          <p:cNvSpPr/>
          <p:nvPr/>
        </p:nvSpPr>
        <p:spPr>
          <a:xfrm>
            <a:off x="2615667"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山形 13"/>
          <p:cNvSpPr/>
          <p:nvPr/>
        </p:nvSpPr>
        <p:spPr>
          <a:xfrm>
            <a:off x="4477750"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5" name="山形 14"/>
          <p:cNvSpPr/>
          <p:nvPr/>
        </p:nvSpPr>
        <p:spPr>
          <a:xfrm>
            <a:off x="4635564"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山形 15"/>
          <p:cNvSpPr/>
          <p:nvPr/>
        </p:nvSpPr>
        <p:spPr>
          <a:xfrm>
            <a:off x="6497650"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山形 16"/>
          <p:cNvSpPr/>
          <p:nvPr/>
        </p:nvSpPr>
        <p:spPr>
          <a:xfrm>
            <a:off x="6655461"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5" hasCustomPrompt="1"/>
          </p:nvPr>
        </p:nvSpPr>
        <p:spPr>
          <a:xfrm>
            <a:off x="768227"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7"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2"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60"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teps 2">
    <p:spTree>
      <p:nvGrpSpPr>
        <p:cNvPr id="1" name=""/>
        <p:cNvGrpSpPr/>
        <p:nvPr/>
      </p:nvGrpSpPr>
      <p:grpSpPr>
        <a:xfrm>
          <a:off x="0" y="0"/>
          <a:ext cx="0" cy="0"/>
          <a:chOff x="0" y="0"/>
          <a:chExt cx="0" cy="0"/>
        </a:xfrm>
      </p:grpSpPr>
      <p:sp>
        <p:nvSpPr>
          <p:cNvPr id="44" name="正方形/長方形 12"/>
          <p:cNvSpPr/>
          <p:nvPr/>
        </p:nvSpPr>
        <p:spPr>
          <a:xfrm>
            <a:off x="438889" y="2694028"/>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1" name="直線コネクタ 30"/>
          <p:cNvCxnSpPr/>
          <p:nvPr/>
        </p:nvCxnSpPr>
        <p:spPr>
          <a:xfrm>
            <a:off x="438888"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7"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2"/>
          <p:cNvSpPr/>
          <p:nvPr/>
        </p:nvSpPr>
        <p:spPr>
          <a:xfrm rot="10800000">
            <a:off x="2374882" y="4168210"/>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3" y="3503284"/>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正方形/長方形 12"/>
          <p:cNvSpPr/>
          <p:nvPr/>
        </p:nvSpPr>
        <p:spPr>
          <a:xfrm>
            <a:off x="4312190" y="2677965"/>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7" name="直線コネクタ 36"/>
          <p:cNvCxnSpPr/>
          <p:nvPr/>
        </p:nvCxnSpPr>
        <p:spPr>
          <a:xfrm>
            <a:off x="4836302"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7"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9"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7" name="テキスト プレースホルダー 5"/>
          <p:cNvSpPr>
            <a:spLocks noGrp="1"/>
          </p:cNvSpPr>
          <p:nvPr>
            <p:ph type="body" sz="quarter" idx="12" hasCustomPrompt="1"/>
          </p:nvPr>
        </p:nvSpPr>
        <p:spPr>
          <a:xfrm>
            <a:off x="458275" y="1650056"/>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90" y="4843253"/>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6"/>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1" y="4843253"/>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6"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0" name="直線コネクタ 39"/>
          <p:cNvCxnSpPr/>
          <p:nvPr/>
        </p:nvCxnSpPr>
        <p:spPr>
          <a:xfrm>
            <a:off x="6374299"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2"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5"/>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9"/>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3"/>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9"/>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円/楕円 14"/>
          <p:cNvSpPr/>
          <p:nvPr/>
        </p:nvSpPr>
        <p:spPr>
          <a:xfrm rot="10800000" flipV="1">
            <a:off x="4249246"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14"/>
          <p:cNvSpPr/>
          <p:nvPr/>
        </p:nvSpPr>
        <p:spPr>
          <a:xfrm rot="10800000" flipV="1">
            <a:off x="2714921"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rot="18900000">
            <a:off x="1513636"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6" name="直線コネクタ 15"/>
          <p:cNvCxnSpPr/>
          <p:nvPr/>
        </p:nvCxnSpPr>
        <p:spPr>
          <a:xfrm flipV="1">
            <a:off x="219854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6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2" y="4461089"/>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40" y="2433367"/>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5" y="2500948"/>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7" y="3520960"/>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8" y="4540972"/>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1"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7" name="テキスト ボックス 56"/>
            <p:cNvSpPr txBox="1"/>
            <p:nvPr userDrawn="1"/>
          </p:nvSpPr>
          <p:spPr>
            <a:xfrm>
              <a:off x="6198045" y="6791690"/>
              <a:ext cx="882445" cy="553998"/>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01</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9"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8" name="テキスト ボックス 57"/>
            <p:cNvSpPr txBox="1"/>
            <p:nvPr userDrawn="1"/>
          </p:nvSpPr>
          <p:spPr>
            <a:xfrm>
              <a:off x="7745288" y="5216778"/>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02</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7" y="2374079"/>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テキスト ボックス 58"/>
            <p:cNvSpPr txBox="1"/>
            <p:nvPr userDrawn="1"/>
          </p:nvSpPr>
          <p:spPr>
            <a:xfrm>
              <a:off x="9286794" y="3705965"/>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03</a:t>
              </a:r>
              <a:endParaRPr kumimoji="1" lang="ja-JP" altLang="en-US" sz="180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1"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366841"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1"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6"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4"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9"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43" name="直線コネクタ 42"/>
          <p:cNvCxnSpPr/>
          <p:nvPr/>
        </p:nvCxnSpPr>
        <p:spPr>
          <a:xfrm>
            <a:off x="2506222"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2"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7"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4"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53" name="直線コネクタ 52"/>
          <p:cNvCxnSpPr/>
          <p:nvPr/>
        </p:nvCxnSpPr>
        <p:spPr>
          <a:xfrm>
            <a:off x="4652615"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5"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1"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4"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7"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61" name="直線コネクタ 60"/>
          <p:cNvCxnSpPr/>
          <p:nvPr/>
        </p:nvCxnSpPr>
        <p:spPr>
          <a:xfrm>
            <a:off x="6791997"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7"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1"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1"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5" y="5279435"/>
            <a:ext cx="7540361" cy="755399"/>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51"/>
            <a:ext cx="3008313" cy="1162051"/>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a:xfrm>
            <a:off x="3575056" y="273059"/>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123688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5"/>
          <p:cNvSpPr/>
          <p:nvPr/>
        </p:nvSpPr>
        <p:spPr>
          <a:xfrm rot="10800000">
            <a:off x="4089184" y="18381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正方形/長方形 9"/>
          <p:cNvSpPr/>
          <p:nvPr/>
        </p:nvSpPr>
        <p:spPr>
          <a:xfrm rot="3000000">
            <a:off x="2549256" y="2661851"/>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3" name="正方形/長方形 9"/>
          <p:cNvSpPr/>
          <p:nvPr/>
        </p:nvSpPr>
        <p:spPr>
          <a:xfrm rot="3000000">
            <a:off x="2549256" y="2661854"/>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4" name="直線コネクタ 13"/>
          <p:cNvCxnSpPr/>
          <p:nvPr/>
        </p:nvCxnSpPr>
        <p:spPr>
          <a:xfrm flipH="1" flipV="1">
            <a:off x="3569900" y="1603629"/>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3"/>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6"/>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3" y="1971325"/>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9" y="4508083"/>
            <a:ext cx="620055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4"/>
            <a:ext cx="6965648" cy="104001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effectLst>
            <a:outerShdw blurRad="50800" dist="38100" dir="2700000" algn="tl" rotWithShape="0">
              <a:prstClr val="black">
                <a:alpha val="40000"/>
              </a:prstClr>
            </a:outerShdw>
            <a:softEdge rad="31750"/>
          </a:effectLst>
        </p:spPr>
        <p:txBody>
          <a:bodyPr>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3" y="1875423"/>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5" y="3872665"/>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4941142"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正方形/長方形 33"/>
          <p:cNvSpPr/>
          <p:nvPr/>
        </p:nvSpPr>
        <p:spPr>
          <a:xfrm>
            <a:off x="5027797" y="1985811"/>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正方形/長方形 35"/>
          <p:cNvSpPr/>
          <p:nvPr/>
        </p:nvSpPr>
        <p:spPr>
          <a:xfrm>
            <a:off x="3522439" y="3973676"/>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7" name="テキスト プレースホルダー 5"/>
          <p:cNvSpPr>
            <a:spLocks noGrp="1"/>
          </p:cNvSpPr>
          <p:nvPr>
            <p:ph type="body" sz="quarter" idx="16" hasCustomPrompt="1"/>
          </p:nvPr>
        </p:nvSpPr>
        <p:spPr>
          <a:xfrm>
            <a:off x="5136425" y="2269595"/>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6"/>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6" y="4265644"/>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7"/>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8"/>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9" name="アーチ 5"/>
          <p:cNvSpPr/>
          <p:nvPr/>
        </p:nvSpPr>
        <p:spPr>
          <a:xfrm rot="10680000">
            <a:off x="4433234" y="3773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0" name="アーチ 5"/>
          <p:cNvSpPr/>
          <p:nvPr/>
        </p:nvSpPr>
        <p:spPr>
          <a:xfrm rot="21480000">
            <a:off x="3098506" y="1894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1" name="アーチ 5"/>
          <p:cNvSpPr/>
          <p:nvPr/>
        </p:nvSpPr>
        <p:spPr>
          <a:xfrm rot="16080000">
            <a:off x="2791789" y="3967980"/>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7" hasCustomPrompt="1"/>
          </p:nvPr>
        </p:nvSpPr>
        <p:spPr>
          <a:xfrm>
            <a:off x="6080806" y="206915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6" y="2414715"/>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6" y="4121473"/>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6" y="4467035"/>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5" y="206915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5" y="2414715"/>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5" y="4121473"/>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5" y="4467035"/>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1" y="3004563"/>
            <a:ext cx="1835515" cy="1573663"/>
          </a:xfrm>
        </p:spPr>
        <p:txBody>
          <a:bodyPr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90" y="3713873"/>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涙形 25"/>
          <p:cNvSpPr/>
          <p:nvPr/>
        </p:nvSpPr>
        <p:spPr>
          <a:xfrm rot="5400000">
            <a:off x="2832427" y="1974300"/>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1" name="涙形 40"/>
          <p:cNvSpPr/>
          <p:nvPr/>
        </p:nvSpPr>
        <p:spPr>
          <a:xfrm rot="16200000">
            <a:off x="4323343" y="3962536"/>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涙形 43"/>
          <p:cNvSpPr/>
          <p:nvPr/>
        </p:nvSpPr>
        <p:spPr>
          <a:xfrm rot="10800000">
            <a:off x="4572002" y="1726054"/>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7" name="テキスト プレースホルダー 5"/>
          <p:cNvSpPr>
            <a:spLocks noGrp="1"/>
          </p:cNvSpPr>
          <p:nvPr>
            <p:ph type="body" sz="quarter" idx="16" hasCustomPrompt="1"/>
          </p:nvPr>
        </p:nvSpPr>
        <p:spPr>
          <a:xfrm>
            <a:off x="3667371" y="224912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9"/>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1"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5" y="206915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5" y="2414714"/>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5" y="4121473"/>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5" y="4467034"/>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6" y="206915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6" y="2414714"/>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6" y="4121473"/>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6" y="4467034"/>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8" name="二等辺三角形 7"/>
          <p:cNvSpPr/>
          <p:nvPr/>
        </p:nvSpPr>
        <p:spPr>
          <a:xfrm rot="5400000">
            <a:off x="2821031" y="1897935"/>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二等辺三角形 13"/>
          <p:cNvSpPr/>
          <p:nvPr/>
        </p:nvSpPr>
        <p:spPr>
          <a:xfrm rot="5400000">
            <a:off x="2821031" y="2789770"/>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二等辺三角形 17"/>
          <p:cNvSpPr/>
          <p:nvPr/>
        </p:nvSpPr>
        <p:spPr>
          <a:xfrm rot="5400000">
            <a:off x="2821031" y="3681599"/>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二等辺三角形 21"/>
          <p:cNvSpPr/>
          <p:nvPr/>
        </p:nvSpPr>
        <p:spPr>
          <a:xfrm rot="5400000">
            <a:off x="2821031" y="4573431"/>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二等辺三角形 25"/>
          <p:cNvSpPr/>
          <p:nvPr/>
        </p:nvSpPr>
        <p:spPr>
          <a:xfrm rot="5400000">
            <a:off x="2821031" y="5465262"/>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4" y="1807266"/>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6" y="1675310"/>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4" y="269909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6" y="2567146"/>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4" y="359092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6" y="3458977"/>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4" y="448275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6" y="4350807"/>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4" y="5374591"/>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6" y="5242639"/>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2453959"/>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3345788"/>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4237623"/>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5129453"/>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 Features">
    <p:spTree>
      <p:nvGrpSpPr>
        <p:cNvPr id="1" name=""/>
        <p:cNvGrpSpPr/>
        <p:nvPr/>
      </p:nvGrpSpPr>
      <p:grpSpPr>
        <a:xfrm>
          <a:off x="0" y="0"/>
          <a:ext cx="0" cy="0"/>
          <a:chOff x="0" y="0"/>
          <a:chExt cx="0" cy="0"/>
        </a:xfrm>
      </p:grpSpPr>
      <p:sp>
        <p:nvSpPr>
          <p:cNvPr id="27" name="正方形/長方形 26"/>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7" y="1883408"/>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648048" y="21379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5"/>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4" y="212516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7" y="1883408"/>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468581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4794428" y="21379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8" y="2550615"/>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30" y="212516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7" y="3241886"/>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539437"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48048" y="349638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4" y="348364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7" y="324188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68581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4794428" y="349638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8" y="390909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30" y="348364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7"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280915" y="2114212"/>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5"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282422" y="2780366"/>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7"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280915" y="3446517"/>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7"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280915" y="4112669"/>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st with 8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3"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158296" y="207279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90"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159804" y="2738950"/>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3"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158296" y="3405103"/>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3"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158296" y="4071254"/>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6"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1" name="テキスト プレースホルダー 5"/>
          <p:cNvSpPr>
            <a:spLocks noGrp="1"/>
          </p:cNvSpPr>
          <p:nvPr>
            <p:ph type="body" sz="quarter" idx="33" hasCustomPrompt="1"/>
          </p:nvPr>
        </p:nvSpPr>
        <p:spPr>
          <a:xfrm>
            <a:off x="4887320" y="207279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3"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3" name="テキスト プレースホルダー 5"/>
          <p:cNvSpPr>
            <a:spLocks noGrp="1"/>
          </p:cNvSpPr>
          <p:nvPr>
            <p:ph type="body" sz="quarter" idx="34" hasCustomPrompt="1"/>
          </p:nvPr>
        </p:nvSpPr>
        <p:spPr>
          <a:xfrm>
            <a:off x="4888823" y="2738950"/>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5" name="テキスト プレースホルダー 5"/>
          <p:cNvSpPr>
            <a:spLocks noGrp="1"/>
          </p:cNvSpPr>
          <p:nvPr>
            <p:ph type="body" sz="quarter" idx="35" hasCustomPrompt="1"/>
          </p:nvPr>
        </p:nvSpPr>
        <p:spPr>
          <a:xfrm>
            <a:off x="4887320" y="3405103"/>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6"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7" name="テキスト プレースホルダー 5"/>
          <p:cNvSpPr>
            <a:spLocks noGrp="1"/>
          </p:cNvSpPr>
          <p:nvPr>
            <p:ph type="body" sz="quarter" idx="36" hasCustomPrompt="1"/>
          </p:nvPr>
        </p:nvSpPr>
        <p:spPr>
          <a:xfrm>
            <a:off x="4887320" y="4071254"/>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13" name="正方形/長方形 12"/>
          <p:cNvSpPr/>
          <p:nvPr/>
        </p:nvSpPr>
        <p:spPr>
          <a:xfrm>
            <a:off x="6005192" y="2945543"/>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5" y="5703522"/>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正方形/長方形 7"/>
          <p:cNvSpPr/>
          <p:nvPr/>
        </p:nvSpPr>
        <p:spPr>
          <a:xfrm>
            <a:off x="3062089" y="4328327"/>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正方形/長方形 8"/>
          <p:cNvSpPr/>
          <p:nvPr/>
        </p:nvSpPr>
        <p:spPr>
          <a:xfrm rot="5400000">
            <a:off x="2301785" y="5041422"/>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8"/>
          <p:cNvSpPr/>
          <p:nvPr/>
        </p:nvSpPr>
        <p:spPr>
          <a:xfrm rot="5400000">
            <a:off x="5257415"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16" hasCustomPrompt="1"/>
          </p:nvPr>
        </p:nvSpPr>
        <p:spPr>
          <a:xfrm>
            <a:off x="379855" y="4211476"/>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2" y="4278283"/>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2" y="4640777"/>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1"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9"/>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5"/>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40"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6" y="1553881"/>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6" y="1916375"/>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7" y="4770902"/>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直角三角形 25"/>
          <p:cNvSpPr/>
          <p:nvPr/>
        </p:nvSpPr>
        <p:spPr>
          <a:xfrm rot="5400000">
            <a:off x="6227959" y="339814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7" name="正方形/長方形 6"/>
          <p:cNvSpPr/>
          <p:nvPr/>
        </p:nvSpPr>
        <p:spPr>
          <a:xfrm>
            <a:off x="-14511" y="3575911"/>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2" name="正方形/長方形 11"/>
          <p:cNvSpPr/>
          <p:nvPr/>
        </p:nvSpPr>
        <p:spPr>
          <a:xfrm>
            <a:off x="564704"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3" name="正方形/長方形 12"/>
          <p:cNvSpPr/>
          <p:nvPr/>
        </p:nvSpPr>
        <p:spPr>
          <a:xfrm>
            <a:off x="659025"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4" name="テキスト プレースホルダー 5"/>
          <p:cNvSpPr>
            <a:spLocks noGrp="1"/>
          </p:cNvSpPr>
          <p:nvPr>
            <p:ph type="body" sz="quarter" idx="17" hasCustomPrompt="1"/>
          </p:nvPr>
        </p:nvSpPr>
        <p:spPr>
          <a:xfrm>
            <a:off x="629375" y="2467795"/>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2"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6" name="正方形/長方形 15"/>
          <p:cNvSpPr/>
          <p:nvPr/>
        </p:nvSpPr>
        <p:spPr>
          <a:xfrm>
            <a:off x="2570956"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7" name="正方形/長方形 16"/>
          <p:cNvSpPr/>
          <p:nvPr/>
        </p:nvSpPr>
        <p:spPr>
          <a:xfrm>
            <a:off x="2665277"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テキスト プレースホルダー 5"/>
          <p:cNvSpPr>
            <a:spLocks noGrp="1"/>
          </p:cNvSpPr>
          <p:nvPr>
            <p:ph type="body" sz="quarter" idx="18" hasCustomPrompt="1"/>
          </p:nvPr>
        </p:nvSpPr>
        <p:spPr>
          <a:xfrm>
            <a:off x="2635627" y="2467795"/>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7"/>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0" name="正方形/長方形 19"/>
          <p:cNvSpPr/>
          <p:nvPr/>
        </p:nvSpPr>
        <p:spPr>
          <a:xfrm>
            <a:off x="4579259" y="2247159"/>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1" name="正方形/長方形 20"/>
          <p:cNvSpPr/>
          <p:nvPr/>
        </p:nvSpPr>
        <p:spPr>
          <a:xfrm>
            <a:off x="4673583" y="2365691"/>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2" name="テキスト プレースホルダー 5"/>
          <p:cNvSpPr>
            <a:spLocks noGrp="1"/>
          </p:cNvSpPr>
          <p:nvPr>
            <p:ph type="body" sz="quarter" idx="19" hasCustomPrompt="1"/>
          </p:nvPr>
        </p:nvSpPr>
        <p:spPr>
          <a:xfrm>
            <a:off x="4643930" y="2462257"/>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2" y="2893901"/>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4" name="正方形/長方形 23"/>
          <p:cNvSpPr/>
          <p:nvPr/>
        </p:nvSpPr>
        <p:spPr>
          <a:xfrm>
            <a:off x="6581887" y="2254415"/>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5" name="正方形/長方形 24"/>
          <p:cNvSpPr/>
          <p:nvPr/>
        </p:nvSpPr>
        <p:spPr>
          <a:xfrm>
            <a:off x="6676207" y="237294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6" name="テキスト プレースホルダー 5"/>
          <p:cNvSpPr>
            <a:spLocks noGrp="1"/>
          </p:cNvSpPr>
          <p:nvPr>
            <p:ph type="body" sz="quarter" idx="20" hasCustomPrompt="1"/>
          </p:nvPr>
        </p:nvSpPr>
        <p:spPr>
          <a:xfrm>
            <a:off x="6646558" y="2469511"/>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4"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90"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6"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4"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4"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1"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7"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5"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2019/3/10</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452076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5" y="3797488"/>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円/楕円 56"/>
          <p:cNvSpPr/>
          <p:nvPr/>
        </p:nvSpPr>
        <p:spPr>
          <a:xfrm>
            <a:off x="4224183" y="258991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円/楕円 57"/>
          <p:cNvSpPr/>
          <p:nvPr/>
        </p:nvSpPr>
        <p:spPr>
          <a:xfrm>
            <a:off x="4306412"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図プレースホルダー 7"/>
          <p:cNvSpPr>
            <a:spLocks noGrp="1"/>
          </p:cNvSpPr>
          <p:nvPr>
            <p:ph type="pic" sz="quarter" idx="12" hasCustomPrompt="1"/>
          </p:nvPr>
        </p:nvSpPr>
        <p:spPr>
          <a:xfrm>
            <a:off x="4415024" y="284441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図プレースホルダー 7"/>
          <p:cNvSpPr>
            <a:spLocks noGrp="1"/>
          </p:cNvSpPr>
          <p:nvPr>
            <p:ph type="pic" sz="quarter" idx="14" hasCustomPrompt="1"/>
          </p:nvPr>
        </p:nvSpPr>
        <p:spPr>
          <a:xfrm>
            <a:off x="5408564" y="364194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6" y="4675981"/>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4" name="円/楕円 63"/>
          <p:cNvSpPr/>
          <p:nvPr/>
        </p:nvSpPr>
        <p:spPr>
          <a:xfrm>
            <a:off x="2772806"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5" name="図プレースホルダー 7"/>
          <p:cNvSpPr>
            <a:spLocks noGrp="1"/>
          </p:cNvSpPr>
          <p:nvPr>
            <p:ph type="pic" sz="quarter" idx="15" hasCustomPrompt="1"/>
          </p:nvPr>
        </p:nvSpPr>
        <p:spPr>
          <a:xfrm>
            <a:off x="2881417" y="494953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7"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7" name="円/楕円 66"/>
          <p:cNvSpPr/>
          <p:nvPr/>
        </p:nvSpPr>
        <p:spPr>
          <a:xfrm>
            <a:off x="3268337"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8" name="図プレースホルダー 7"/>
          <p:cNvSpPr>
            <a:spLocks noGrp="1"/>
          </p:cNvSpPr>
          <p:nvPr>
            <p:ph type="pic" sz="quarter" idx="16" hasCustomPrompt="1"/>
          </p:nvPr>
        </p:nvSpPr>
        <p:spPr>
          <a:xfrm>
            <a:off x="3376948" y="364194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90" y="467298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0" name="円/楕円 69"/>
          <p:cNvSpPr/>
          <p:nvPr/>
        </p:nvSpPr>
        <p:spPr>
          <a:xfrm>
            <a:off x="5807218"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図プレースホルダー 7"/>
          <p:cNvSpPr>
            <a:spLocks noGrp="1"/>
          </p:cNvSpPr>
          <p:nvPr>
            <p:ph type="pic" sz="quarter" idx="17" hasCustomPrompt="1"/>
          </p:nvPr>
        </p:nvSpPr>
        <p:spPr>
          <a:xfrm>
            <a:off x="5915832" y="492748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4" y="1722731"/>
            <a:ext cx="267481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4" y="2068293"/>
            <a:ext cx="2674819" cy="445267"/>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5" y="3237448"/>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5" y="3583011"/>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5"/>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1" y="3243367"/>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1" y="3588929"/>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9" y="4564314"/>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9" y="4909875"/>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31"/>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8"/>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3" y="2258473"/>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9" y="3202615"/>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2" y="181655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円/楕円 22"/>
          <p:cNvSpPr/>
          <p:nvPr/>
        </p:nvSpPr>
        <p:spPr>
          <a:xfrm>
            <a:off x="6113792"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図プレースホルダー 7"/>
          <p:cNvSpPr>
            <a:spLocks noGrp="1"/>
          </p:cNvSpPr>
          <p:nvPr>
            <p:ph type="pic" sz="quarter" idx="12" hasCustomPrompt="1"/>
          </p:nvPr>
        </p:nvSpPr>
        <p:spPr>
          <a:xfrm>
            <a:off x="6222403" y="207105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30" y="2731869"/>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25"/>
          <p:cNvSpPr/>
          <p:nvPr/>
        </p:nvSpPr>
        <p:spPr>
          <a:xfrm>
            <a:off x="6577558"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図プレースホルダー 7"/>
          <p:cNvSpPr>
            <a:spLocks noGrp="1"/>
          </p:cNvSpPr>
          <p:nvPr>
            <p:ph type="pic" sz="quarter" idx="14" hasCustomPrompt="1"/>
          </p:nvPr>
        </p:nvSpPr>
        <p:spPr>
          <a:xfrm>
            <a:off x="6686172" y="29863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8" y="3856005"/>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円/楕円 28"/>
          <p:cNvSpPr/>
          <p:nvPr/>
        </p:nvSpPr>
        <p:spPr>
          <a:xfrm>
            <a:off x="6304638"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図プレースホルダー 7"/>
          <p:cNvSpPr>
            <a:spLocks noGrp="1"/>
          </p:cNvSpPr>
          <p:nvPr>
            <p:ph type="pic" sz="quarter" idx="15" hasCustomPrompt="1"/>
          </p:nvPr>
        </p:nvSpPr>
        <p:spPr>
          <a:xfrm>
            <a:off x="6413249" y="411050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7"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16" hasCustomPrompt="1"/>
          </p:nvPr>
        </p:nvSpPr>
        <p:spPr>
          <a:xfrm>
            <a:off x="4290702" y="2296408"/>
            <a:ext cx="568849" cy="758597"/>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2" y="1357299"/>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8" name="円/楕円 37"/>
          <p:cNvSpPr/>
          <p:nvPr/>
        </p:nvSpPr>
        <p:spPr>
          <a:xfrm>
            <a:off x="1770894" y="1470337"/>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9" name="図プレースホルダー 7"/>
          <p:cNvSpPr>
            <a:spLocks noGrp="1"/>
          </p:cNvSpPr>
          <p:nvPr>
            <p:ph type="pic" sz="quarter" idx="17" hasCustomPrompt="1"/>
          </p:nvPr>
        </p:nvSpPr>
        <p:spPr>
          <a:xfrm>
            <a:off x="2255515" y="1841949"/>
            <a:ext cx="396609" cy="528904"/>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6" y="2715548"/>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円/楕円 48"/>
          <p:cNvSpPr/>
          <p:nvPr/>
        </p:nvSpPr>
        <p:spPr>
          <a:xfrm>
            <a:off x="526913"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0" name="図プレースホルダー 7"/>
          <p:cNvSpPr>
            <a:spLocks noGrp="1"/>
          </p:cNvSpPr>
          <p:nvPr>
            <p:ph type="pic" sz="quarter" idx="18" hasCustomPrompt="1"/>
          </p:nvPr>
        </p:nvSpPr>
        <p:spPr>
          <a:xfrm>
            <a:off x="871955" y="309093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2" name="円/楕円 51"/>
          <p:cNvSpPr>
            <a:spLocks noChangeAspect="1"/>
          </p:cNvSpPr>
          <p:nvPr/>
        </p:nvSpPr>
        <p:spPr>
          <a:xfrm>
            <a:off x="1905803"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3" name="図プレースホルダー 7"/>
          <p:cNvSpPr>
            <a:spLocks noGrp="1"/>
          </p:cNvSpPr>
          <p:nvPr>
            <p:ph type="pic" sz="quarter" idx="19" hasCustomPrompt="1"/>
          </p:nvPr>
        </p:nvSpPr>
        <p:spPr>
          <a:xfrm>
            <a:off x="2305160" y="3997819"/>
            <a:ext cx="381309" cy="508500"/>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9" y="2051019"/>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1" y="4114183"/>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1" y="2977147"/>
            <a:ext cx="165858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3" y="3149656"/>
            <a:ext cx="2032945"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2"/>
            <a:ext cx="1095443"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6" y="3463387"/>
            <a:ext cx="886648" cy="442383"/>
          </a:xfrm>
          <a:prstGeom prst="rect">
            <a:avLst/>
          </a:prstGeom>
        </p:spPr>
        <p:txBody>
          <a:bodyPr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4" y="2355247"/>
            <a:ext cx="1317956"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8" y="3531299"/>
            <a:ext cx="1956501" cy="882361"/>
          </a:xfrm>
        </p:spPr>
        <p:txBody>
          <a:bodyPr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9" y="5354368"/>
            <a:ext cx="8006755" cy="751313"/>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5"/>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角丸四角形 19"/>
          <p:cNvSpPr/>
          <p:nvPr/>
        </p:nvSpPr>
        <p:spPr>
          <a:xfrm>
            <a:off x="4189011" y="487431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角丸四角形 20"/>
          <p:cNvSpPr/>
          <p:nvPr/>
        </p:nvSpPr>
        <p:spPr>
          <a:xfrm>
            <a:off x="4189011" y="5088093"/>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69663" y="5206626"/>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4" name="角丸四角形 23"/>
          <p:cNvSpPr/>
          <p:nvPr/>
        </p:nvSpPr>
        <p:spPr>
          <a:xfrm>
            <a:off x="5512754"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5" name="角丸四角形 24"/>
          <p:cNvSpPr/>
          <p:nvPr/>
        </p:nvSpPr>
        <p:spPr>
          <a:xfrm>
            <a:off x="3241438"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角丸四角形 25"/>
          <p:cNvSpPr/>
          <p:nvPr/>
        </p:nvSpPr>
        <p:spPr>
          <a:xfrm rot="5400000">
            <a:off x="4312396" y="1937285"/>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7" name="角丸四角形 26"/>
          <p:cNvSpPr/>
          <p:nvPr/>
        </p:nvSpPr>
        <p:spPr>
          <a:xfrm rot="2700000">
            <a:off x="3473548" y="2402772"/>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8" name="角丸四角形 27"/>
          <p:cNvSpPr/>
          <p:nvPr/>
        </p:nvSpPr>
        <p:spPr>
          <a:xfrm rot="8100000">
            <a:off x="5222618" y="238265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9" name="角丸四角形 28"/>
          <p:cNvSpPr/>
          <p:nvPr/>
        </p:nvSpPr>
        <p:spPr>
          <a:xfrm rot="2700000">
            <a:off x="5170376" y="441681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0" name="角丸四角形 29"/>
          <p:cNvSpPr/>
          <p:nvPr/>
        </p:nvSpPr>
        <p:spPr>
          <a:xfrm rot="8100000">
            <a:off x="3516179" y="439669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6" name="テキスト プレースホルダー 5"/>
          <p:cNvSpPr>
            <a:spLocks noGrp="1"/>
          </p:cNvSpPr>
          <p:nvPr>
            <p:ph type="body" sz="quarter" idx="20" hasCustomPrompt="1"/>
          </p:nvPr>
        </p:nvSpPr>
        <p:spPr>
          <a:xfrm>
            <a:off x="6073680" y="2019163"/>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80" y="2364726"/>
            <a:ext cx="2613127" cy="139921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1" y="4111927"/>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1" y="4457489"/>
            <a:ext cx="2599267" cy="123685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80" y="4114669"/>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80" y="4460228"/>
            <a:ext cx="2613127" cy="130184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1" y="2031290"/>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1" y="2376850"/>
            <a:ext cx="2599267" cy="138709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4" y="4327825"/>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3" y="2247187"/>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6"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6"/>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3" y="3458394"/>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a:off x="593942" y="3574037"/>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4" name="テキスト プレースホルダー 5"/>
          <p:cNvSpPr>
            <a:spLocks noGrp="1"/>
          </p:cNvSpPr>
          <p:nvPr>
            <p:ph type="body" sz="quarter" idx="28" hasCustomPrompt="1"/>
          </p:nvPr>
        </p:nvSpPr>
        <p:spPr>
          <a:xfrm>
            <a:off x="713899" y="3618064"/>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1" y="238697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1" name="正方形/長方形 50"/>
          <p:cNvSpPr/>
          <p:nvPr/>
        </p:nvSpPr>
        <p:spPr>
          <a:xfrm>
            <a:off x="3581803" y="250262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2" name="テキスト プレースホルダー 5"/>
          <p:cNvSpPr>
            <a:spLocks noGrp="1"/>
          </p:cNvSpPr>
          <p:nvPr>
            <p:ph type="body" sz="quarter" idx="29" hasCustomPrompt="1"/>
          </p:nvPr>
        </p:nvSpPr>
        <p:spPr>
          <a:xfrm>
            <a:off x="3701759" y="2546648"/>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1" y="4539661"/>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正方形/長方形 56"/>
          <p:cNvSpPr/>
          <p:nvPr/>
        </p:nvSpPr>
        <p:spPr>
          <a:xfrm>
            <a:off x="3581803" y="4655304"/>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8" name="テキスト プレースホルダー 5"/>
          <p:cNvSpPr>
            <a:spLocks noGrp="1"/>
          </p:cNvSpPr>
          <p:nvPr>
            <p:ph type="body" sz="quarter" idx="30" hasCustomPrompt="1"/>
          </p:nvPr>
        </p:nvSpPr>
        <p:spPr>
          <a:xfrm>
            <a:off x="3701759" y="4699328"/>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4" y="184404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1" name="テキスト プレースホルダー 5"/>
          <p:cNvSpPr>
            <a:spLocks noGrp="1"/>
          </p:cNvSpPr>
          <p:nvPr>
            <p:ph type="body" sz="quarter" idx="31" hasCustomPrompt="1"/>
          </p:nvPr>
        </p:nvSpPr>
        <p:spPr>
          <a:xfrm>
            <a:off x="6416590" y="1890944"/>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4" y="249299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3" name="テキスト プレースホルダー 5"/>
          <p:cNvSpPr>
            <a:spLocks noGrp="1"/>
          </p:cNvSpPr>
          <p:nvPr>
            <p:ph type="body" sz="quarter" idx="32" hasCustomPrompt="1"/>
          </p:nvPr>
        </p:nvSpPr>
        <p:spPr>
          <a:xfrm>
            <a:off x="6416590" y="2539892"/>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4" y="313185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5" name="テキスト プレースホルダー 5"/>
          <p:cNvSpPr>
            <a:spLocks noGrp="1"/>
          </p:cNvSpPr>
          <p:nvPr>
            <p:ph type="body" sz="quarter" idx="33" hasCustomPrompt="1"/>
          </p:nvPr>
        </p:nvSpPr>
        <p:spPr>
          <a:xfrm>
            <a:off x="6416590" y="3178752"/>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4" y="399912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7" name="テキスト プレースホルダー 5"/>
          <p:cNvSpPr>
            <a:spLocks noGrp="1"/>
          </p:cNvSpPr>
          <p:nvPr>
            <p:ph type="body" sz="quarter" idx="34" hasCustomPrompt="1"/>
          </p:nvPr>
        </p:nvSpPr>
        <p:spPr>
          <a:xfrm>
            <a:off x="6416590" y="4046023"/>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4" y="464807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9" name="テキスト プレースホルダー 5"/>
          <p:cNvSpPr>
            <a:spLocks noGrp="1"/>
          </p:cNvSpPr>
          <p:nvPr>
            <p:ph type="body" sz="quarter" idx="35" hasCustomPrompt="1"/>
          </p:nvPr>
        </p:nvSpPr>
        <p:spPr>
          <a:xfrm>
            <a:off x="6416590" y="4694971"/>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4" y="528693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1" name="テキスト プレースホルダー 5"/>
          <p:cNvSpPr>
            <a:spLocks noGrp="1"/>
          </p:cNvSpPr>
          <p:nvPr>
            <p:ph type="body" sz="quarter" idx="36" hasCustomPrompt="1"/>
          </p:nvPr>
        </p:nvSpPr>
        <p:spPr>
          <a:xfrm>
            <a:off x="6416590" y="5333828"/>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2"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2" y="3839253"/>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3" y="2763263"/>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3"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3"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3" y="2767841"/>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3" y="4269395"/>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3" y="4920524"/>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4" hasCustomPrompt="1"/>
          </p:nvPr>
        </p:nvSpPr>
        <p:spPr>
          <a:xfrm>
            <a:off x="1549324" y="3085567"/>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4" name="テキスト プレースホルダー 5"/>
          <p:cNvSpPr>
            <a:spLocks noGrp="1"/>
          </p:cNvSpPr>
          <p:nvPr>
            <p:ph type="body" sz="quarter" idx="15" hasCustomPrompt="1"/>
          </p:nvPr>
        </p:nvSpPr>
        <p:spPr>
          <a:xfrm>
            <a:off x="1549324" y="3794782"/>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6"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6"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801169"/>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35103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42250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3"/>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01676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275657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3496378"/>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3" y="430965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0" name="テキスト プレースホルダー 5"/>
          <p:cNvSpPr>
            <a:spLocks noGrp="1"/>
          </p:cNvSpPr>
          <p:nvPr>
            <p:ph type="body" sz="quarter" idx="17" hasCustomPrompt="1"/>
          </p:nvPr>
        </p:nvSpPr>
        <p:spPr>
          <a:xfrm>
            <a:off x="1559392" y="423618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3" y="504945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8" hasCustomPrompt="1"/>
          </p:nvPr>
        </p:nvSpPr>
        <p:spPr>
          <a:xfrm>
            <a:off x="1559392" y="4975990"/>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C6314AD9-FCC8-48B7-B85B-012A91320DFF}" type="datetime2">
              <a:rPr lang="en-US" smtClean="0"/>
              <a:t>Sunday, March 10,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8" y="274655"/>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7" y="1268767"/>
            <a:ext cx="7356611" cy="5299091"/>
          </a:xfrm>
          <a:prstGeom prst="rect">
            <a:avLst/>
          </a:prstGeom>
        </p:spPr>
        <p:txBody>
          <a:bodyPr lIns="91425" tIns="91425" rIns="91425" bIns="91425" anchor="t" anchorCtr="0"/>
          <a:lstStyle>
            <a:lvl1pPr lvl="0">
              <a:spcBef>
                <a:spcPts val="0"/>
              </a:spcBef>
              <a:buNon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5" Type="http://schemas.openxmlformats.org/officeDocument/2006/relationships/slideLayout" Target="../slideLayouts/slideLayout150.xml"/><Relationship Id="rId10" Type="http://schemas.openxmlformats.org/officeDocument/2006/relationships/image" Target="../media/image5.jpg"/><Relationship Id="rId4" Type="http://schemas.openxmlformats.org/officeDocument/2006/relationships/slideLayout" Target="../slideLayouts/slideLayout149.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180.xml"/><Relationship Id="rId21" Type="http://schemas.openxmlformats.org/officeDocument/2006/relationships/slideLayout" Target="../slideLayouts/slideLayout175.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63" Type="http://schemas.openxmlformats.org/officeDocument/2006/relationships/slideLayout" Target="../slideLayouts/slideLayout217.xml"/><Relationship Id="rId68" Type="http://schemas.openxmlformats.org/officeDocument/2006/relationships/slideLayout" Target="../slideLayouts/slideLayout222.xml"/><Relationship Id="rId84" Type="http://schemas.openxmlformats.org/officeDocument/2006/relationships/slideLayout" Target="../slideLayouts/slideLayout238.xml"/><Relationship Id="rId89" Type="http://schemas.openxmlformats.org/officeDocument/2006/relationships/theme" Target="../theme/theme12.xml"/><Relationship Id="rId16" Type="http://schemas.openxmlformats.org/officeDocument/2006/relationships/slideLayout" Target="../slideLayouts/slideLayout170.xml"/><Relationship Id="rId11" Type="http://schemas.openxmlformats.org/officeDocument/2006/relationships/slideLayout" Target="../slideLayouts/slideLayout165.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74" Type="http://schemas.openxmlformats.org/officeDocument/2006/relationships/slideLayout" Target="../slideLayouts/slideLayout228.xml"/><Relationship Id="rId79" Type="http://schemas.openxmlformats.org/officeDocument/2006/relationships/slideLayout" Target="../slideLayouts/slideLayout233.xml"/><Relationship Id="rId5" Type="http://schemas.openxmlformats.org/officeDocument/2006/relationships/slideLayout" Target="../slideLayouts/slideLayout159.xml"/><Relationship Id="rId90" Type="http://schemas.openxmlformats.org/officeDocument/2006/relationships/image" Target="../media/image6.png"/><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64" Type="http://schemas.openxmlformats.org/officeDocument/2006/relationships/slideLayout" Target="../slideLayouts/slideLayout218.xml"/><Relationship Id="rId69" Type="http://schemas.openxmlformats.org/officeDocument/2006/relationships/slideLayout" Target="../slideLayouts/slideLayout223.xml"/><Relationship Id="rId77" Type="http://schemas.openxmlformats.org/officeDocument/2006/relationships/slideLayout" Target="../slideLayouts/slideLayout231.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72" Type="http://schemas.openxmlformats.org/officeDocument/2006/relationships/slideLayout" Target="../slideLayouts/slideLayout226.xml"/><Relationship Id="rId80" Type="http://schemas.openxmlformats.org/officeDocument/2006/relationships/slideLayout" Target="../slideLayouts/slideLayout234.xml"/><Relationship Id="rId85" Type="http://schemas.openxmlformats.org/officeDocument/2006/relationships/slideLayout" Target="../slideLayouts/slideLayout239.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67" Type="http://schemas.openxmlformats.org/officeDocument/2006/relationships/slideLayout" Target="../slideLayouts/slideLayout221.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62" Type="http://schemas.openxmlformats.org/officeDocument/2006/relationships/slideLayout" Target="../slideLayouts/slideLayout216.xml"/><Relationship Id="rId70" Type="http://schemas.openxmlformats.org/officeDocument/2006/relationships/slideLayout" Target="../slideLayouts/slideLayout224.xml"/><Relationship Id="rId75" Type="http://schemas.openxmlformats.org/officeDocument/2006/relationships/slideLayout" Target="../slideLayouts/slideLayout229.xml"/><Relationship Id="rId83" Type="http://schemas.openxmlformats.org/officeDocument/2006/relationships/slideLayout" Target="../slideLayouts/slideLayout237.xml"/><Relationship Id="rId88" Type="http://schemas.openxmlformats.org/officeDocument/2006/relationships/slideLayout" Target="../slideLayouts/slideLayout242.xml"/><Relationship Id="rId91" Type="http://schemas.openxmlformats.org/officeDocument/2006/relationships/image" Target="../media/image5.jp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slideLayout" Target="../slideLayouts/slideLayout214.xml"/><Relationship Id="rId65" Type="http://schemas.openxmlformats.org/officeDocument/2006/relationships/slideLayout" Target="../slideLayouts/slideLayout219.xml"/><Relationship Id="rId73" Type="http://schemas.openxmlformats.org/officeDocument/2006/relationships/slideLayout" Target="../slideLayouts/slideLayout227.xml"/><Relationship Id="rId78" Type="http://schemas.openxmlformats.org/officeDocument/2006/relationships/slideLayout" Target="../slideLayouts/slideLayout232.xml"/><Relationship Id="rId81" Type="http://schemas.openxmlformats.org/officeDocument/2006/relationships/slideLayout" Target="../slideLayouts/slideLayout235.xml"/><Relationship Id="rId86" Type="http://schemas.openxmlformats.org/officeDocument/2006/relationships/slideLayout" Target="../slideLayouts/slideLayout240.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9" Type="http://schemas.openxmlformats.org/officeDocument/2006/relationships/slideLayout" Target="../slideLayouts/slideLayout193.xml"/><Relationship Id="rId34" Type="http://schemas.openxmlformats.org/officeDocument/2006/relationships/slideLayout" Target="../slideLayouts/slideLayout188.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76" Type="http://schemas.openxmlformats.org/officeDocument/2006/relationships/slideLayout" Target="../slideLayouts/slideLayout230.xml"/><Relationship Id="rId7" Type="http://schemas.openxmlformats.org/officeDocument/2006/relationships/slideLayout" Target="../slideLayouts/slideLayout161.xml"/><Relationship Id="rId71" Type="http://schemas.openxmlformats.org/officeDocument/2006/relationships/slideLayout" Target="../slideLayouts/slideLayout225.xml"/><Relationship Id="rId2" Type="http://schemas.openxmlformats.org/officeDocument/2006/relationships/slideLayout" Target="../slideLayouts/slideLayout156.xml"/><Relationship Id="rId29" Type="http://schemas.openxmlformats.org/officeDocument/2006/relationships/slideLayout" Target="../slideLayouts/slideLayout183.xml"/><Relationship Id="rId24" Type="http://schemas.openxmlformats.org/officeDocument/2006/relationships/slideLayout" Target="../slideLayouts/slideLayout178.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66" Type="http://schemas.openxmlformats.org/officeDocument/2006/relationships/slideLayout" Target="../slideLayouts/slideLayout220.xml"/><Relationship Id="rId87" Type="http://schemas.openxmlformats.org/officeDocument/2006/relationships/slideLayout" Target="../slideLayouts/slideLayout241.xml"/><Relationship Id="rId61" Type="http://schemas.openxmlformats.org/officeDocument/2006/relationships/slideLayout" Target="../slideLayouts/slideLayout215.xml"/><Relationship Id="rId82" Type="http://schemas.openxmlformats.org/officeDocument/2006/relationships/slideLayout" Target="../slideLayouts/slideLayout236.xml"/><Relationship Id="rId19" Type="http://schemas.openxmlformats.org/officeDocument/2006/relationships/slideLayout" Target="../slideLayouts/slideLayout17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37" Type="http://schemas.openxmlformats.org/officeDocument/2006/relationships/image" Target="../media/image5.jpg"/><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image" Target="../media/image6.png"/><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theme" Target="../theme/theme13.xml"/><Relationship Id="rId8" Type="http://schemas.openxmlformats.org/officeDocument/2006/relationships/slideLayout" Target="../slideLayouts/slideLayout250.xml"/><Relationship Id="rId3" Type="http://schemas.openxmlformats.org/officeDocument/2006/relationships/slideLayout" Target="../slideLayouts/slideLayout24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slideLayout" Target="../slideLayouts/slideLayout315.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42" Type="http://schemas.openxmlformats.org/officeDocument/2006/relationships/image" Target="../media/image6.png"/><Relationship Id="rId7" Type="http://schemas.openxmlformats.org/officeDocument/2006/relationships/slideLayout" Target="../slideLayouts/slideLayout28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41" Type="http://schemas.openxmlformats.org/officeDocument/2006/relationships/theme" Target="../theme/theme14.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image" Target="../media/image5.jpg"/><Relationship Id="rId8" Type="http://schemas.openxmlformats.org/officeDocument/2006/relationships/slideLayout" Target="../slideLayouts/slideLayout284.xml"/><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9" Type="http://schemas.openxmlformats.org/officeDocument/2006/relationships/slideLayout" Target="../slideLayouts/slideLayout355.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42" Type="http://schemas.openxmlformats.org/officeDocument/2006/relationships/slideLayout" Target="../slideLayouts/slideLayout358.xml"/><Relationship Id="rId47" Type="http://schemas.openxmlformats.org/officeDocument/2006/relationships/image" Target="../media/image6.png"/><Relationship Id="rId7" Type="http://schemas.openxmlformats.org/officeDocument/2006/relationships/slideLayout" Target="../slideLayouts/slideLayout32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9" Type="http://schemas.openxmlformats.org/officeDocument/2006/relationships/slideLayout" Target="../slideLayouts/slideLayout345.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slideLayout" Target="../slideLayouts/slideLayout353.xml"/><Relationship Id="rId40" Type="http://schemas.openxmlformats.org/officeDocument/2006/relationships/slideLayout" Target="../slideLayouts/slideLayout356.xml"/><Relationship Id="rId45" Type="http://schemas.openxmlformats.org/officeDocument/2006/relationships/slideLayout" Target="../slideLayouts/slideLayout361.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4" Type="http://schemas.openxmlformats.org/officeDocument/2006/relationships/slideLayout" Target="../slideLayouts/slideLayout360.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 Id="rId43" Type="http://schemas.openxmlformats.org/officeDocument/2006/relationships/slideLayout" Target="../slideLayouts/slideLayout359.xml"/><Relationship Id="rId48" Type="http://schemas.openxmlformats.org/officeDocument/2006/relationships/image" Target="../media/image5.jpg"/><Relationship Id="rId8" Type="http://schemas.openxmlformats.org/officeDocument/2006/relationships/slideLayout" Target="../slideLayouts/slideLayout324.xml"/><Relationship Id="rId3" Type="http://schemas.openxmlformats.org/officeDocument/2006/relationships/slideLayout" Target="../slideLayouts/slideLayout319.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slideLayout" Target="../slideLayouts/slideLayout354.xml"/><Relationship Id="rId46" Type="http://schemas.openxmlformats.org/officeDocument/2006/relationships/theme" Target="../theme/theme15.xml"/><Relationship Id="rId20" Type="http://schemas.openxmlformats.org/officeDocument/2006/relationships/slideLayout" Target="../slideLayouts/slideLayout336.xml"/><Relationship Id="rId41" Type="http://schemas.openxmlformats.org/officeDocument/2006/relationships/slideLayout" Target="../slideLayouts/slideLayout357.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26" Type="http://schemas.openxmlformats.org/officeDocument/2006/relationships/slideLayout" Target="../slideLayouts/slideLayout389.xml"/><Relationship Id="rId21" Type="http://schemas.openxmlformats.org/officeDocument/2006/relationships/slideLayout" Target="../slideLayouts/slideLayout384.xml"/><Relationship Id="rId42" Type="http://schemas.openxmlformats.org/officeDocument/2006/relationships/slideLayout" Target="../slideLayouts/slideLayout405.xml"/><Relationship Id="rId47" Type="http://schemas.openxmlformats.org/officeDocument/2006/relationships/slideLayout" Target="../slideLayouts/slideLayout410.xml"/><Relationship Id="rId63" Type="http://schemas.openxmlformats.org/officeDocument/2006/relationships/slideLayout" Target="../slideLayouts/slideLayout426.xml"/><Relationship Id="rId68" Type="http://schemas.openxmlformats.org/officeDocument/2006/relationships/slideLayout" Target="../slideLayouts/slideLayout431.xml"/><Relationship Id="rId84" Type="http://schemas.openxmlformats.org/officeDocument/2006/relationships/slideLayout" Target="../slideLayouts/slideLayout447.xml"/><Relationship Id="rId89" Type="http://schemas.openxmlformats.org/officeDocument/2006/relationships/image" Target="../media/image6.png"/><Relationship Id="rId16" Type="http://schemas.openxmlformats.org/officeDocument/2006/relationships/slideLayout" Target="../slideLayouts/slideLayout379.xml"/><Relationship Id="rId11" Type="http://schemas.openxmlformats.org/officeDocument/2006/relationships/slideLayout" Target="../slideLayouts/slideLayout374.xml"/><Relationship Id="rId32" Type="http://schemas.openxmlformats.org/officeDocument/2006/relationships/slideLayout" Target="../slideLayouts/slideLayout395.xml"/><Relationship Id="rId37" Type="http://schemas.openxmlformats.org/officeDocument/2006/relationships/slideLayout" Target="../slideLayouts/slideLayout400.xml"/><Relationship Id="rId53" Type="http://schemas.openxmlformats.org/officeDocument/2006/relationships/slideLayout" Target="../slideLayouts/slideLayout416.xml"/><Relationship Id="rId58" Type="http://schemas.openxmlformats.org/officeDocument/2006/relationships/slideLayout" Target="../slideLayouts/slideLayout421.xml"/><Relationship Id="rId74" Type="http://schemas.openxmlformats.org/officeDocument/2006/relationships/slideLayout" Target="../slideLayouts/slideLayout437.xml"/><Relationship Id="rId79" Type="http://schemas.openxmlformats.org/officeDocument/2006/relationships/slideLayout" Target="../slideLayouts/slideLayout442.xml"/><Relationship Id="rId5" Type="http://schemas.openxmlformats.org/officeDocument/2006/relationships/slideLayout" Target="../slideLayouts/slideLayout368.xml"/><Relationship Id="rId90" Type="http://schemas.openxmlformats.org/officeDocument/2006/relationships/image" Target="../media/image5.jpg"/><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slideLayout" Target="../slideLayouts/slideLayout398.xml"/><Relationship Id="rId43" Type="http://schemas.openxmlformats.org/officeDocument/2006/relationships/slideLayout" Target="../slideLayouts/slideLayout406.xml"/><Relationship Id="rId48" Type="http://schemas.openxmlformats.org/officeDocument/2006/relationships/slideLayout" Target="../slideLayouts/slideLayout411.xml"/><Relationship Id="rId56" Type="http://schemas.openxmlformats.org/officeDocument/2006/relationships/slideLayout" Target="../slideLayouts/slideLayout419.xml"/><Relationship Id="rId64" Type="http://schemas.openxmlformats.org/officeDocument/2006/relationships/slideLayout" Target="../slideLayouts/slideLayout427.xml"/><Relationship Id="rId69" Type="http://schemas.openxmlformats.org/officeDocument/2006/relationships/slideLayout" Target="../slideLayouts/slideLayout432.xml"/><Relationship Id="rId77" Type="http://schemas.openxmlformats.org/officeDocument/2006/relationships/slideLayout" Target="../slideLayouts/slideLayout440.xml"/><Relationship Id="rId8" Type="http://schemas.openxmlformats.org/officeDocument/2006/relationships/slideLayout" Target="../slideLayouts/slideLayout371.xml"/><Relationship Id="rId51" Type="http://schemas.openxmlformats.org/officeDocument/2006/relationships/slideLayout" Target="../slideLayouts/slideLayout414.xml"/><Relationship Id="rId72" Type="http://schemas.openxmlformats.org/officeDocument/2006/relationships/slideLayout" Target="../slideLayouts/slideLayout435.xml"/><Relationship Id="rId80" Type="http://schemas.openxmlformats.org/officeDocument/2006/relationships/slideLayout" Target="../slideLayouts/slideLayout443.xml"/><Relationship Id="rId85" Type="http://schemas.openxmlformats.org/officeDocument/2006/relationships/slideLayout" Target="../slideLayouts/slideLayout448.xml"/><Relationship Id="rId3" Type="http://schemas.openxmlformats.org/officeDocument/2006/relationships/slideLayout" Target="../slideLayouts/slideLayout366.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38" Type="http://schemas.openxmlformats.org/officeDocument/2006/relationships/slideLayout" Target="../slideLayouts/slideLayout401.xml"/><Relationship Id="rId46" Type="http://schemas.openxmlformats.org/officeDocument/2006/relationships/slideLayout" Target="../slideLayouts/slideLayout409.xml"/><Relationship Id="rId59" Type="http://schemas.openxmlformats.org/officeDocument/2006/relationships/slideLayout" Target="../slideLayouts/slideLayout422.xml"/><Relationship Id="rId67" Type="http://schemas.openxmlformats.org/officeDocument/2006/relationships/slideLayout" Target="../slideLayouts/slideLayout430.xml"/><Relationship Id="rId20" Type="http://schemas.openxmlformats.org/officeDocument/2006/relationships/slideLayout" Target="../slideLayouts/slideLayout383.xml"/><Relationship Id="rId41" Type="http://schemas.openxmlformats.org/officeDocument/2006/relationships/slideLayout" Target="../slideLayouts/slideLayout404.xml"/><Relationship Id="rId54" Type="http://schemas.openxmlformats.org/officeDocument/2006/relationships/slideLayout" Target="../slideLayouts/slideLayout417.xml"/><Relationship Id="rId62" Type="http://schemas.openxmlformats.org/officeDocument/2006/relationships/slideLayout" Target="../slideLayouts/slideLayout425.xml"/><Relationship Id="rId70" Type="http://schemas.openxmlformats.org/officeDocument/2006/relationships/slideLayout" Target="../slideLayouts/slideLayout433.xml"/><Relationship Id="rId75" Type="http://schemas.openxmlformats.org/officeDocument/2006/relationships/slideLayout" Target="../slideLayouts/slideLayout438.xml"/><Relationship Id="rId83" Type="http://schemas.openxmlformats.org/officeDocument/2006/relationships/slideLayout" Target="../slideLayouts/slideLayout446.xml"/><Relationship Id="rId88" Type="http://schemas.openxmlformats.org/officeDocument/2006/relationships/theme" Target="../theme/theme17.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slideLayout" Target="../slideLayouts/slideLayout399.xml"/><Relationship Id="rId49" Type="http://schemas.openxmlformats.org/officeDocument/2006/relationships/slideLayout" Target="../slideLayouts/slideLayout412.xml"/><Relationship Id="rId57" Type="http://schemas.openxmlformats.org/officeDocument/2006/relationships/slideLayout" Target="../slideLayouts/slideLayout420.xml"/><Relationship Id="rId10" Type="http://schemas.openxmlformats.org/officeDocument/2006/relationships/slideLayout" Target="../slideLayouts/slideLayout373.xml"/><Relationship Id="rId31" Type="http://schemas.openxmlformats.org/officeDocument/2006/relationships/slideLayout" Target="../slideLayouts/slideLayout394.xml"/><Relationship Id="rId44" Type="http://schemas.openxmlformats.org/officeDocument/2006/relationships/slideLayout" Target="../slideLayouts/slideLayout407.xml"/><Relationship Id="rId52" Type="http://schemas.openxmlformats.org/officeDocument/2006/relationships/slideLayout" Target="../slideLayouts/slideLayout415.xml"/><Relationship Id="rId60" Type="http://schemas.openxmlformats.org/officeDocument/2006/relationships/slideLayout" Target="../slideLayouts/slideLayout423.xml"/><Relationship Id="rId65" Type="http://schemas.openxmlformats.org/officeDocument/2006/relationships/slideLayout" Target="../slideLayouts/slideLayout428.xml"/><Relationship Id="rId73" Type="http://schemas.openxmlformats.org/officeDocument/2006/relationships/slideLayout" Target="../slideLayouts/slideLayout436.xml"/><Relationship Id="rId78" Type="http://schemas.openxmlformats.org/officeDocument/2006/relationships/slideLayout" Target="../slideLayouts/slideLayout441.xml"/><Relationship Id="rId81" Type="http://schemas.openxmlformats.org/officeDocument/2006/relationships/slideLayout" Target="../slideLayouts/slideLayout444.xml"/><Relationship Id="rId86" Type="http://schemas.openxmlformats.org/officeDocument/2006/relationships/slideLayout" Target="../slideLayouts/slideLayout449.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39" Type="http://schemas.openxmlformats.org/officeDocument/2006/relationships/slideLayout" Target="../slideLayouts/slideLayout402.xml"/><Relationship Id="rId34" Type="http://schemas.openxmlformats.org/officeDocument/2006/relationships/slideLayout" Target="../slideLayouts/slideLayout397.xml"/><Relationship Id="rId50" Type="http://schemas.openxmlformats.org/officeDocument/2006/relationships/slideLayout" Target="../slideLayouts/slideLayout413.xml"/><Relationship Id="rId55" Type="http://schemas.openxmlformats.org/officeDocument/2006/relationships/slideLayout" Target="../slideLayouts/slideLayout418.xml"/><Relationship Id="rId76" Type="http://schemas.openxmlformats.org/officeDocument/2006/relationships/slideLayout" Target="../slideLayouts/slideLayout439.xml"/><Relationship Id="rId7" Type="http://schemas.openxmlformats.org/officeDocument/2006/relationships/slideLayout" Target="../slideLayouts/slideLayout370.xml"/><Relationship Id="rId71" Type="http://schemas.openxmlformats.org/officeDocument/2006/relationships/slideLayout" Target="../slideLayouts/slideLayout434.xml"/><Relationship Id="rId2" Type="http://schemas.openxmlformats.org/officeDocument/2006/relationships/slideLayout" Target="../slideLayouts/slideLayout365.xml"/><Relationship Id="rId29" Type="http://schemas.openxmlformats.org/officeDocument/2006/relationships/slideLayout" Target="../slideLayouts/slideLayout392.xml"/><Relationship Id="rId24" Type="http://schemas.openxmlformats.org/officeDocument/2006/relationships/slideLayout" Target="../slideLayouts/slideLayout387.xml"/><Relationship Id="rId40" Type="http://schemas.openxmlformats.org/officeDocument/2006/relationships/slideLayout" Target="../slideLayouts/slideLayout403.xml"/><Relationship Id="rId45" Type="http://schemas.openxmlformats.org/officeDocument/2006/relationships/slideLayout" Target="../slideLayouts/slideLayout408.xml"/><Relationship Id="rId66" Type="http://schemas.openxmlformats.org/officeDocument/2006/relationships/slideLayout" Target="../slideLayouts/slideLayout429.xml"/><Relationship Id="rId87" Type="http://schemas.openxmlformats.org/officeDocument/2006/relationships/slideLayout" Target="../slideLayouts/slideLayout450.xml"/><Relationship Id="rId61" Type="http://schemas.openxmlformats.org/officeDocument/2006/relationships/slideLayout" Target="../slideLayouts/slideLayout424.xml"/><Relationship Id="rId82" Type="http://schemas.openxmlformats.org/officeDocument/2006/relationships/slideLayout" Target="../slideLayouts/slideLayout445.xml"/><Relationship Id="rId19"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image" Target="../media/image5.jp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image" Target="../media/image6.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heme" Target="../theme/theme6.xml"/><Relationship Id="rId8" Type="http://schemas.openxmlformats.org/officeDocument/2006/relationships/slideLayout" Target="../slideLayouts/slideLayout66.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20" Type="http://schemas.openxmlformats.org/officeDocument/2006/relationships/slideLayout" Target="../slideLayouts/slideLayout78.xml"/><Relationship Id="rId41"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image" Target="../media/image5.jpg"/><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image" Target="../media/image6.png"/><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theme" Target="../theme/theme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8" Type="http://schemas.openxmlformats.org/officeDocument/2006/relationships/slideLayout" Target="../slideLayouts/slideLayout108.xml"/><Relationship Id="rId3"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image" Target="../media/image5.jpg"/><Relationship Id="rId5" Type="http://schemas.openxmlformats.org/officeDocument/2006/relationships/image" Target="../media/image6.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2.xml"/><Relationship Id="rId7" Type="http://schemas.openxmlformats.org/officeDocument/2006/relationships/theme" Target="../theme/theme9.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4" Type="http://schemas.openxmlformats.org/officeDocument/2006/relationships/slideLayout" Target="../slideLayouts/slideLayout143.xml"/><Relationship Id="rId9"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endParaRPr lang="ja-JP" alt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2367587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defTabSz="914400" rtl="0" eaLnBrk="1" latinLnBrk="0" hangingPunct="1">
        <a:spcBef>
          <a:spcPct val="0"/>
        </a:spcBef>
        <a:buNone/>
        <a:defRPr kumimoji="1" sz="44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3"/>
            <a:ext cx="9144000" cy="596687"/>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3" name="テキスト プレースホルダー 2"/>
          <p:cNvSpPr>
            <a:spLocks noGrp="1"/>
          </p:cNvSpPr>
          <p:nvPr>
            <p:ph type="body" idx="1"/>
          </p:nvPr>
        </p:nvSpPr>
        <p:spPr>
          <a:xfrm>
            <a:off x="360275" y="1247869"/>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060" rtl="0" eaLnBrk="1" latinLnBrk="0" hangingPunct="1">
        <a:spcBef>
          <a:spcPct val="0"/>
        </a:spcBef>
        <a:buNone/>
        <a:defRPr kumimoji="1" sz="49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801"/>
            <a:ext cx="8229600" cy="912101"/>
          </a:xfrm>
          <a:prstGeom prst="rect">
            <a:avLst/>
          </a:prstGeom>
        </p:spPr>
        <p:txBody>
          <a:bodyPr vert="horz" lIns="8059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5" y="1247869"/>
            <a:ext cx="8326537" cy="4761395"/>
          </a:xfrm>
          <a:prstGeom prst="rect">
            <a:avLst/>
          </a:prstGeom>
        </p:spPr>
        <p:txBody>
          <a:bodyPr vert="horz" lIns="91398" tIns="45698" rIns="91398" bIns="45698" rtlCol="0">
            <a:normAutofit/>
          </a:bodyPr>
          <a:lstStyle/>
          <a:p>
            <a:pPr lvl="0"/>
            <a:r>
              <a:rPr kumimoji="1" lang="en-US" altLang="ja-JP" dirty="0"/>
              <a:t>Master Text</a:t>
            </a:r>
            <a:endParaRPr kumimoji="1" lang="ja-JP" altLang="en-US" dirty="0"/>
          </a:p>
        </p:txBody>
      </p:sp>
      <p:sp>
        <p:nvSpPr>
          <p:cNvPr id="7" name="正方形/長方形 6"/>
          <p:cNvSpPr/>
          <p:nvPr/>
        </p:nvSpPr>
        <p:spPr>
          <a:xfrm>
            <a:off x="3645060" y="1013468"/>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10" name="グループ化 9"/>
          <p:cNvGrpSpPr/>
          <p:nvPr/>
        </p:nvGrpSpPr>
        <p:grpSpPr>
          <a:xfrm>
            <a:off x="8387761" y="226120"/>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101" r:id="rId1"/>
    <p:sldLayoutId id="214748410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3992"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399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6996" indent="0" algn="l" defTabSz="913992" rtl="0" eaLnBrk="1" latinLnBrk="0" hangingPunct="1">
        <a:spcBef>
          <a:spcPct val="20000"/>
        </a:spcBef>
        <a:buFontTx/>
        <a:buNone/>
        <a:defRPr kumimoji="1" sz="1600" kern="1200">
          <a:solidFill>
            <a:schemeClr val="tx1"/>
          </a:solidFill>
          <a:latin typeface="+mn-lt"/>
          <a:ea typeface="+mn-ea"/>
          <a:cs typeface="+mn-cs"/>
        </a:defRPr>
      </a:lvl2pPr>
      <a:lvl3pPr marL="913992" indent="0" algn="l" defTabSz="913992" rtl="0" eaLnBrk="1" latinLnBrk="0" hangingPunct="1">
        <a:spcBef>
          <a:spcPct val="20000"/>
        </a:spcBef>
        <a:buFontTx/>
        <a:buNone/>
        <a:defRPr kumimoji="1" sz="1600" kern="1200">
          <a:solidFill>
            <a:schemeClr val="tx1"/>
          </a:solidFill>
          <a:latin typeface="+mn-lt"/>
          <a:ea typeface="+mn-ea"/>
          <a:cs typeface="+mn-cs"/>
        </a:defRPr>
      </a:lvl3pPr>
      <a:lvl4pPr marL="1370986" indent="0" algn="l" defTabSz="913992" rtl="0" eaLnBrk="1" latinLnBrk="0" hangingPunct="1">
        <a:spcBef>
          <a:spcPct val="20000"/>
        </a:spcBef>
        <a:buFontTx/>
        <a:buNone/>
        <a:defRPr kumimoji="1" sz="1600" kern="1200">
          <a:solidFill>
            <a:schemeClr val="tx1"/>
          </a:solidFill>
          <a:latin typeface="+mn-lt"/>
          <a:ea typeface="+mn-ea"/>
          <a:cs typeface="+mn-cs"/>
        </a:defRPr>
      </a:lvl4pPr>
      <a:lvl5pPr marL="1827983" indent="0" algn="l" defTabSz="913992" rtl="0" eaLnBrk="1" latinLnBrk="0" hangingPunct="1">
        <a:spcBef>
          <a:spcPct val="20000"/>
        </a:spcBef>
        <a:buFontTx/>
        <a:buNone/>
        <a:defRPr kumimoji="1" sz="1600" kern="1200">
          <a:solidFill>
            <a:schemeClr val="tx1"/>
          </a:solidFill>
          <a:latin typeface="+mn-lt"/>
          <a:ea typeface="+mn-ea"/>
          <a:cs typeface="+mn-cs"/>
        </a:defRPr>
      </a:lvl5pPr>
      <a:lvl6pPr marL="2513476"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471"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465"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460"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3992" rtl="0" eaLnBrk="1" latinLnBrk="0" hangingPunct="1">
        <a:defRPr kumimoji="1" sz="1800" kern="1200">
          <a:solidFill>
            <a:schemeClr val="tx1"/>
          </a:solidFill>
          <a:latin typeface="+mn-lt"/>
          <a:ea typeface="+mn-ea"/>
          <a:cs typeface="+mn-cs"/>
        </a:defRPr>
      </a:lvl1pPr>
      <a:lvl2pPr marL="456996" algn="l" defTabSz="913992" rtl="0" eaLnBrk="1" latinLnBrk="0" hangingPunct="1">
        <a:defRPr kumimoji="1" sz="1800" kern="1200">
          <a:solidFill>
            <a:schemeClr val="tx1"/>
          </a:solidFill>
          <a:latin typeface="+mn-lt"/>
          <a:ea typeface="+mn-ea"/>
          <a:cs typeface="+mn-cs"/>
        </a:defRPr>
      </a:lvl2pPr>
      <a:lvl3pPr marL="913992" algn="l" defTabSz="913992" rtl="0" eaLnBrk="1" latinLnBrk="0" hangingPunct="1">
        <a:defRPr kumimoji="1" sz="1800" kern="1200">
          <a:solidFill>
            <a:schemeClr val="tx1"/>
          </a:solidFill>
          <a:latin typeface="+mn-lt"/>
          <a:ea typeface="+mn-ea"/>
          <a:cs typeface="+mn-cs"/>
        </a:defRPr>
      </a:lvl3pPr>
      <a:lvl4pPr marL="1370986" algn="l" defTabSz="913992" rtl="0" eaLnBrk="1" latinLnBrk="0" hangingPunct="1">
        <a:defRPr kumimoji="1" sz="1800" kern="1200">
          <a:solidFill>
            <a:schemeClr val="tx1"/>
          </a:solidFill>
          <a:latin typeface="+mn-lt"/>
          <a:ea typeface="+mn-ea"/>
          <a:cs typeface="+mn-cs"/>
        </a:defRPr>
      </a:lvl4pPr>
      <a:lvl5pPr marL="1827983" algn="l" defTabSz="913992" rtl="0" eaLnBrk="1" latinLnBrk="0" hangingPunct="1">
        <a:defRPr kumimoji="1" sz="1800" kern="1200">
          <a:solidFill>
            <a:schemeClr val="tx1"/>
          </a:solidFill>
          <a:latin typeface="+mn-lt"/>
          <a:ea typeface="+mn-ea"/>
          <a:cs typeface="+mn-cs"/>
        </a:defRPr>
      </a:lvl5pPr>
      <a:lvl6pPr marL="2284977" algn="l" defTabSz="913992" rtl="0" eaLnBrk="1" latinLnBrk="0" hangingPunct="1">
        <a:defRPr kumimoji="1" sz="1800" kern="1200">
          <a:solidFill>
            <a:schemeClr val="tx1"/>
          </a:solidFill>
          <a:latin typeface="+mn-lt"/>
          <a:ea typeface="+mn-ea"/>
          <a:cs typeface="+mn-cs"/>
        </a:defRPr>
      </a:lvl6pPr>
      <a:lvl7pPr marL="2741971" algn="l" defTabSz="913992" rtl="0" eaLnBrk="1" latinLnBrk="0" hangingPunct="1">
        <a:defRPr kumimoji="1" sz="1800" kern="1200">
          <a:solidFill>
            <a:schemeClr val="tx1"/>
          </a:solidFill>
          <a:latin typeface="+mn-lt"/>
          <a:ea typeface="+mn-ea"/>
          <a:cs typeface="+mn-cs"/>
        </a:defRPr>
      </a:lvl7pPr>
      <a:lvl8pPr marL="3198970" algn="l" defTabSz="913992" rtl="0" eaLnBrk="1" latinLnBrk="0" hangingPunct="1">
        <a:defRPr kumimoji="1" sz="1800" kern="1200">
          <a:solidFill>
            <a:schemeClr val="tx1"/>
          </a:solidFill>
          <a:latin typeface="+mn-lt"/>
          <a:ea typeface="+mn-ea"/>
          <a:cs typeface="+mn-cs"/>
        </a:defRPr>
      </a:lvl8pPr>
      <a:lvl9pPr marL="3655962" algn="l" defTabSz="913992"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0">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7" r:id="rId43"/>
    <p:sldLayoutId id="2147484148" r:id="rId44"/>
    <p:sldLayoutId id="2147484149" r:id="rId45"/>
    <p:sldLayoutId id="2147484150" r:id="rId46"/>
    <p:sldLayoutId id="2147484151" r:id="rId47"/>
    <p:sldLayoutId id="2147484152" r:id="rId48"/>
    <p:sldLayoutId id="2147484153" r:id="rId49"/>
    <p:sldLayoutId id="2147484154" r:id="rId50"/>
    <p:sldLayoutId id="2147484155" r:id="rId51"/>
    <p:sldLayoutId id="2147484156" r:id="rId52"/>
    <p:sldLayoutId id="2147484157" r:id="rId53"/>
    <p:sldLayoutId id="2147484158" r:id="rId54"/>
    <p:sldLayoutId id="2147484159" r:id="rId55"/>
    <p:sldLayoutId id="2147484160" r:id="rId56"/>
    <p:sldLayoutId id="2147484161" r:id="rId57"/>
    <p:sldLayoutId id="2147484162" r:id="rId58"/>
    <p:sldLayoutId id="2147484163" r:id="rId59"/>
    <p:sldLayoutId id="2147484164" r:id="rId60"/>
    <p:sldLayoutId id="2147484165" r:id="rId61"/>
    <p:sldLayoutId id="2147484166" r:id="rId62"/>
    <p:sldLayoutId id="2147484167" r:id="rId63"/>
    <p:sldLayoutId id="2147484168" r:id="rId64"/>
    <p:sldLayoutId id="2147484169" r:id="rId65"/>
    <p:sldLayoutId id="2147484170" r:id="rId66"/>
    <p:sldLayoutId id="2147484171" r:id="rId67"/>
    <p:sldLayoutId id="2147484172" r:id="rId68"/>
    <p:sldLayoutId id="2147484173" r:id="rId69"/>
    <p:sldLayoutId id="2147484174" r:id="rId70"/>
    <p:sldLayoutId id="2147484175" r:id="rId71"/>
    <p:sldLayoutId id="2147484176" r:id="rId72"/>
    <p:sldLayoutId id="2147484177" r:id="rId73"/>
    <p:sldLayoutId id="2147484178" r:id="rId74"/>
    <p:sldLayoutId id="2147484179" r:id="rId75"/>
    <p:sldLayoutId id="2147484180" r:id="rId76"/>
    <p:sldLayoutId id="2147484181" r:id="rId77"/>
    <p:sldLayoutId id="2147484182" r:id="rId78"/>
    <p:sldLayoutId id="2147484183" r:id="rId79"/>
    <p:sldLayoutId id="2147484184" r:id="rId80"/>
    <p:sldLayoutId id="2147484185" r:id="rId81"/>
    <p:sldLayoutId id="2147484186" r:id="rId82"/>
    <p:sldLayoutId id="2147484187" r:id="rId83"/>
    <p:sldLayoutId id="2147484188" r:id="rId84"/>
    <p:sldLayoutId id="2147484189" r:id="rId85"/>
    <p:sldLayoutId id="2147484201" r:id="rId86"/>
    <p:sldLayoutId id="2147484221" r:id="rId87"/>
    <p:sldLayoutId id="2147484222" r:id="rId88"/>
  </p:sldLayoutIdLst>
  <p:txStyles>
    <p:titleStyle>
      <a:lvl1pPr algn="ctr" defTabSz="914332" rtl="0" eaLnBrk="1" latinLnBrk="0" hangingPunct="1">
        <a:spcBef>
          <a:spcPct val="0"/>
        </a:spcBef>
        <a:buNone/>
        <a:defRPr kumimoji="1" sz="4900" kern="1200">
          <a:blipFill dpi="0" rotWithShape="1">
            <a:blip r:embed="rId9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20" y="168796"/>
            <a:ext cx="8068263" cy="912101"/>
          </a:xfrm>
          <a:prstGeom prst="rect">
            <a:avLst/>
          </a:prstGeom>
        </p:spPr>
        <p:txBody>
          <a:bodyPr vert="horz" lIns="8062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6"/>
            <a:ext cx="8326537" cy="4761395"/>
          </a:xfrm>
          <a:prstGeom prst="rect">
            <a:avLst/>
          </a:prstGeom>
        </p:spPr>
        <p:txBody>
          <a:bodyPr vert="horz" lIns="91426" tIns="45712" rIns="91426" bIns="45712" rtlCol="0">
            <a:normAutofit/>
          </a:bodyPr>
          <a:lstStyle/>
          <a:p>
            <a:pPr lvl="0"/>
            <a:r>
              <a:rPr kumimoji="1" lang="en-US" altLang="ja-JP" dirty="0"/>
              <a:t>Master Text</a:t>
            </a:r>
            <a:endParaRPr kumimoji="1" lang="ja-JP" altLang="en-US" dirty="0"/>
          </a:p>
        </p:txBody>
      </p:sp>
      <p:sp>
        <p:nvSpPr>
          <p:cNvPr id="7" name="正方形/長方形 6"/>
          <p:cNvSpPr/>
          <p:nvPr/>
        </p:nvSpPr>
        <p:spPr>
          <a:xfrm>
            <a:off x="314811" y="1013465"/>
            <a:ext cx="1853884" cy="56569"/>
          </a:xfrm>
          <a:prstGeom prst="rect">
            <a:avLst/>
          </a:prstGeom>
          <a:blipFill dpi="0" rotWithShape="1">
            <a:blip r:embed="rId37"/>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3" tIns="25597" rIns="51193" bIns="25597" rtlCol="0" anchor="ctr"/>
          <a:lstStyle/>
          <a:p>
            <a:pPr algn="l"/>
            <a:endParaRPr kumimoji="1" lang="ja-JP" altLang="en-US" sz="1800"/>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 id="2147484253" r:id="rId28"/>
    <p:sldLayoutId id="2147484254" r:id="rId29"/>
    <p:sldLayoutId id="2147484255" r:id="rId30"/>
    <p:sldLayoutId id="2147484256" r:id="rId31"/>
    <p:sldLayoutId id="2147484257" r:id="rId32"/>
    <p:sldLayoutId id="2147484258" r:id="rId33"/>
    <p:sldLayoutId id="2147484259"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264" rtl="0" eaLnBrk="1" latinLnBrk="0" hangingPunct="1">
        <a:spcBef>
          <a:spcPct val="0"/>
        </a:spcBef>
        <a:buNone/>
        <a:defRPr kumimoji="1" sz="4900" kern="1200">
          <a:blipFill dpi="0" rotWithShape="1">
            <a:blip r:embed="rId37"/>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2" y="168797"/>
            <a:ext cx="4491392"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2" y="1247866"/>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4276524" y="1013465"/>
            <a:ext cx="1853884" cy="56569"/>
          </a:xfrm>
          <a:prstGeom prst="rect">
            <a:avLst/>
          </a:prstGeom>
          <a:blipFill dpi="0" rotWithShape="1">
            <a:blip r:embed="rId43"/>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 id="2147484298" r:id="rId38"/>
    <p:sldLayoutId id="2147484299" r:id="rId39"/>
    <p:sldLayoutId id="2147484300"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43"/>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3"/>
            <a:ext cx="9144000" cy="596687"/>
          </a:xfrm>
          <a:prstGeom prst="rect">
            <a:avLst/>
          </a:prstGeom>
          <a:blipFill dpi="0" rotWithShape="1">
            <a:blip r:embed="rId48"/>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3" name="テキスト プレースホルダー 2"/>
          <p:cNvSpPr>
            <a:spLocks noGrp="1"/>
          </p:cNvSpPr>
          <p:nvPr>
            <p:ph type="body" idx="1"/>
          </p:nvPr>
        </p:nvSpPr>
        <p:spPr>
          <a:xfrm>
            <a:off x="360274" y="1247869"/>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 id="2147484337" r:id="rId36"/>
    <p:sldLayoutId id="2147484338" r:id="rId37"/>
    <p:sldLayoutId id="2147484339" r:id="rId38"/>
    <p:sldLayoutId id="2147484340" r:id="rId39"/>
    <p:sldLayoutId id="2147484341" r:id="rId40"/>
    <p:sldLayoutId id="2147484342" r:id="rId41"/>
    <p:sldLayoutId id="2147484343" r:id="rId42"/>
    <p:sldLayoutId id="2147484344" r:id="rId43"/>
    <p:sldLayoutId id="2147484345" r:id="rId44"/>
    <p:sldLayoutId id="2147484346" r:id="rId4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128" rtl="0" eaLnBrk="1" latinLnBrk="0" hangingPunct="1">
        <a:spcBef>
          <a:spcPct val="0"/>
        </a:spcBef>
        <a:buNone/>
        <a:defRPr kumimoji="1" sz="4900" kern="1200">
          <a:blipFill dpi="0" rotWithShape="1">
            <a:blip r:embed="rId48"/>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800"/>
            <a:ext cx="8229600" cy="912101"/>
          </a:xfrm>
          <a:prstGeom prst="rect">
            <a:avLst/>
          </a:prstGeom>
        </p:spPr>
        <p:txBody>
          <a:bodyPr vert="horz" lIns="80602"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5" y="1247869"/>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7" name="正方形/長方形 6"/>
          <p:cNvSpPr/>
          <p:nvPr/>
        </p:nvSpPr>
        <p:spPr>
          <a:xfrm>
            <a:off x="3645060" y="1013468"/>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0" name="グループ化 9"/>
          <p:cNvGrpSpPr/>
          <p:nvPr/>
        </p:nvGrpSpPr>
        <p:grpSpPr>
          <a:xfrm>
            <a:off x="8387761" y="226120"/>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348" r:id="rId1"/>
    <p:sldLayoutId id="2147484349"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4060"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9">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 id="2147484382" r:id="rId31"/>
    <p:sldLayoutId id="2147484383" r:id="rId32"/>
    <p:sldLayoutId id="2147484384" r:id="rId33"/>
    <p:sldLayoutId id="2147484385" r:id="rId34"/>
    <p:sldLayoutId id="2147484386" r:id="rId35"/>
    <p:sldLayoutId id="2147484387" r:id="rId36"/>
    <p:sldLayoutId id="2147484388" r:id="rId37"/>
    <p:sldLayoutId id="2147484389" r:id="rId38"/>
    <p:sldLayoutId id="2147484390" r:id="rId39"/>
    <p:sldLayoutId id="2147484391" r:id="rId40"/>
    <p:sldLayoutId id="2147484392" r:id="rId41"/>
    <p:sldLayoutId id="2147484393" r:id="rId42"/>
    <p:sldLayoutId id="2147484394" r:id="rId43"/>
    <p:sldLayoutId id="2147484395" r:id="rId44"/>
    <p:sldLayoutId id="2147484396" r:id="rId45"/>
    <p:sldLayoutId id="2147484397" r:id="rId46"/>
    <p:sldLayoutId id="2147484398" r:id="rId47"/>
    <p:sldLayoutId id="2147484399" r:id="rId48"/>
    <p:sldLayoutId id="2147484400" r:id="rId49"/>
    <p:sldLayoutId id="2147484401" r:id="rId50"/>
    <p:sldLayoutId id="2147484402" r:id="rId51"/>
    <p:sldLayoutId id="2147484403" r:id="rId52"/>
    <p:sldLayoutId id="2147484404" r:id="rId53"/>
    <p:sldLayoutId id="2147484405" r:id="rId54"/>
    <p:sldLayoutId id="2147484406" r:id="rId55"/>
    <p:sldLayoutId id="2147484407" r:id="rId56"/>
    <p:sldLayoutId id="2147484408" r:id="rId57"/>
    <p:sldLayoutId id="2147484409" r:id="rId58"/>
    <p:sldLayoutId id="2147484410" r:id="rId59"/>
    <p:sldLayoutId id="2147484411" r:id="rId60"/>
    <p:sldLayoutId id="2147484412" r:id="rId61"/>
    <p:sldLayoutId id="2147484413" r:id="rId62"/>
    <p:sldLayoutId id="2147484414" r:id="rId63"/>
    <p:sldLayoutId id="2147484415" r:id="rId64"/>
    <p:sldLayoutId id="2147484416" r:id="rId65"/>
    <p:sldLayoutId id="2147484417" r:id="rId66"/>
    <p:sldLayoutId id="2147484418" r:id="rId67"/>
    <p:sldLayoutId id="2147484419" r:id="rId68"/>
    <p:sldLayoutId id="2147484420" r:id="rId69"/>
    <p:sldLayoutId id="2147484421" r:id="rId70"/>
    <p:sldLayoutId id="2147484422" r:id="rId71"/>
    <p:sldLayoutId id="2147484423" r:id="rId72"/>
    <p:sldLayoutId id="2147484424" r:id="rId73"/>
    <p:sldLayoutId id="2147484425" r:id="rId74"/>
    <p:sldLayoutId id="2147484426" r:id="rId75"/>
    <p:sldLayoutId id="2147484427" r:id="rId76"/>
    <p:sldLayoutId id="2147484428" r:id="rId77"/>
    <p:sldLayoutId id="2147484429" r:id="rId78"/>
    <p:sldLayoutId id="2147484430" r:id="rId79"/>
    <p:sldLayoutId id="2147484431" r:id="rId80"/>
    <p:sldLayoutId id="2147484432" r:id="rId81"/>
    <p:sldLayoutId id="2147484433" r:id="rId82"/>
    <p:sldLayoutId id="2147484434" r:id="rId83"/>
    <p:sldLayoutId id="2147484435" r:id="rId84"/>
    <p:sldLayoutId id="2147484436" r:id="rId85"/>
    <p:sldLayoutId id="2147484437" r:id="rId86"/>
    <p:sldLayoutId id="2147484469" r:id="rId87"/>
  </p:sldLayoutIdLst>
  <p:txStyles>
    <p:titleStyle>
      <a:lvl1pPr algn="ctr" defTabSz="914332" rtl="0" eaLnBrk="1" latinLnBrk="0" hangingPunct="1">
        <a:spcBef>
          <a:spcPct val="0"/>
        </a:spcBef>
        <a:buNone/>
        <a:defRPr kumimoji="1" sz="4900" kern="1200">
          <a:blipFill dpi="0" rotWithShape="1">
            <a:blip r:embed="rId9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35000">
              <a:schemeClr val="bg1">
                <a:tint val="80000"/>
                <a:satMod val="300000"/>
              </a:schemeClr>
            </a:gs>
            <a:gs pos="100000">
              <a:schemeClr val="bg1">
                <a:shade val="30000"/>
                <a:satMod val="200000"/>
                <a:lumMod val="60000"/>
                <a:lumOff val="4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1027"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endParaRPr lang="ja-JP" alt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fld id="{83976B17-1C66-45F4-8514-928D07136654}"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6A3629"/>
            </a:gs>
            <a:gs pos="100000">
              <a:srgbClr val="411B0E"/>
            </a:gs>
          </a:gsLst>
          <a:path path="circle">
            <a:fillToRect l="50000" t="50000" r="50000" b="50000"/>
          </a:path>
        </a:gra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2051"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03BC7A9E-F1B1-436B-8872-76144C02D43C}" type="datetimeFigureOut">
              <a:rPr lang="en-US" smtClean="0"/>
              <a:pPr>
                <a:defRPr/>
              </a:pPr>
              <a:t>10/03/2019</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350527A2-D83C-4E39-9C67-65DAC93BBC3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1524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title</a:t>
            </a:r>
          </a:p>
        </p:txBody>
      </p:sp>
      <p:sp>
        <p:nvSpPr>
          <p:cNvPr id="3075" name="Text Placeholder 2"/>
          <p:cNvSpPr>
            <a:spLocks noGrp="1"/>
          </p:cNvSpPr>
          <p:nvPr>
            <p:ph type="body" idx="1"/>
          </p:nvPr>
        </p:nvSpPr>
        <p:spPr bwMode="auto">
          <a:xfrm>
            <a:off x="457200" y="1447803"/>
            <a:ext cx="8229600"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BF7027C1-A402-4871-AB17-A555BEC24B88}" type="datetimeFigureOut">
              <a:rPr lang="en-US" smtClean="0"/>
              <a:pPr>
                <a:defRPr/>
              </a:pPr>
              <a:t>10/03/2019</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6D7FF376-AA39-4F58-998D-A09828E851A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rtl="0" eaLnBrk="1" fontAlgn="base" hangingPunct="1">
        <a:spcBef>
          <a:spcPct val="0"/>
        </a:spcBef>
        <a:spcAft>
          <a:spcPct val="0"/>
        </a:spcAft>
        <a:defRPr kumimoji="1" sz="4800" kern="1200">
          <a:solidFill>
            <a:schemeClr val="bg1"/>
          </a:solidFill>
          <a:latin typeface="Times New Roman" pitchFamily="18" charset="0"/>
          <a:ea typeface="+mj-ea"/>
          <a:cs typeface="Times New Roman" pitchFamily="18" charset="0"/>
        </a:defRPr>
      </a:lvl1pPr>
      <a:lvl2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2pPr>
      <a:lvl3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3pPr>
      <a:lvl4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4pPr>
      <a:lvl5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5pPr>
      <a:lvl6pPr marL="4572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6pPr>
      <a:lvl7pPr marL="9144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7pPr>
      <a:lvl8pPr marL="13716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8pPr>
      <a:lvl9pPr marL="18288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bg1"/>
          </a:solidFill>
          <a:latin typeface="Times New Roman" pitchFamily="18" charset="0"/>
          <a:ea typeface="+mn-ea"/>
          <a:cs typeface="Times New Roman" pitchFamily="18" charset="0"/>
        </a:defRPr>
      </a:lvl1pPr>
      <a:lvl2pPr marL="742950" indent="-285750" algn="l" rtl="0" eaLnBrk="1" fontAlgn="base" hangingPunct="1">
        <a:spcBef>
          <a:spcPct val="20000"/>
        </a:spcBef>
        <a:spcAft>
          <a:spcPct val="0"/>
        </a:spcAft>
        <a:buFont typeface="Arial" charset="0"/>
        <a:buChar char="–"/>
        <a:defRPr kumimoji="1" sz="2800" kern="1200">
          <a:solidFill>
            <a:schemeClr val="bg1"/>
          </a:solidFill>
          <a:latin typeface="Times New Roman" pitchFamily="18" charset="0"/>
          <a:ea typeface="+mn-ea"/>
          <a:cs typeface="Times New Roman" pitchFamily="18" charset="0"/>
        </a:defRPr>
      </a:lvl2pPr>
      <a:lvl3pPr marL="1143000" indent="-228600" algn="l" rtl="0" eaLnBrk="1" fontAlgn="base" hangingPunct="1">
        <a:spcBef>
          <a:spcPct val="20000"/>
        </a:spcBef>
        <a:spcAft>
          <a:spcPct val="0"/>
        </a:spcAft>
        <a:buFont typeface="Arial" charset="0"/>
        <a:buChar char="•"/>
        <a:defRPr kumimoji="1" sz="2400" kern="1200">
          <a:solidFill>
            <a:schemeClr val="bg1"/>
          </a:solidFill>
          <a:latin typeface="Times New Roman" pitchFamily="18" charset="0"/>
          <a:ea typeface="+mn-ea"/>
          <a:cs typeface="Times New Roman" pitchFamily="18" charset="0"/>
        </a:defRPr>
      </a:lvl3pPr>
      <a:lvl4pPr marL="16002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4"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9"/>
            <a:ext cx="7924800" cy="1143000"/>
          </a:xfrm>
          <a:prstGeom prst="rect">
            <a:avLst/>
          </a:prstGeom>
        </p:spPr>
        <p:txBody>
          <a:bodyPr vert="horz" lIns="91440" tIns="45720" rIns="91440" bIns="45720" rtlCol="0" anchor="b" anchorCtr="0">
            <a:noAutofit/>
          </a:bodyPr>
          <a:lstStyle/>
          <a:p>
            <a:r>
              <a:rPr lang="en-US" altLang="ja-JP"/>
              <a:t>Click to edit Master title style</a:t>
            </a:r>
            <a:endParaRPr lang="en-US" dirty="0"/>
          </a:p>
        </p:txBody>
      </p:sp>
      <p:sp>
        <p:nvSpPr>
          <p:cNvPr id="3" name="Text Placeholder 2"/>
          <p:cNvSpPr>
            <a:spLocks noGrp="1"/>
          </p:cNvSpPr>
          <p:nvPr>
            <p:ph type="body" idx="1"/>
          </p:nvPr>
        </p:nvSpPr>
        <p:spPr>
          <a:xfrm>
            <a:off x="609600" y="1600203"/>
            <a:ext cx="7924800" cy="4525963"/>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2"/>
          </p:nvPr>
        </p:nvSpPr>
        <p:spPr>
          <a:xfrm>
            <a:off x="5715000" y="6356356"/>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DACC21FD-F93E-4F4B-852D-74643D3AA8EF}" type="datetimeFigureOut">
              <a:rPr lang="ja-JP" altLang="en-US" smtClean="0"/>
              <a:pPr/>
              <a:t>2019/3/10</a:t>
            </a:fld>
            <a:endParaRPr lang="ja-JP" altLang="en-US"/>
          </a:p>
        </p:txBody>
      </p:sp>
      <p:sp>
        <p:nvSpPr>
          <p:cNvPr id="5" name="Footer Placeholder 4"/>
          <p:cNvSpPr>
            <a:spLocks noGrp="1"/>
          </p:cNvSpPr>
          <p:nvPr>
            <p:ph type="ftr" sz="quarter" idx="3"/>
          </p:nvPr>
        </p:nvSpPr>
        <p:spPr>
          <a:xfrm>
            <a:off x="609600" y="6356356"/>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ja-JP" altLang="en-US"/>
          </a:p>
        </p:txBody>
      </p:sp>
      <p:sp>
        <p:nvSpPr>
          <p:cNvPr id="6" name="Slide Number Placeholder 5"/>
          <p:cNvSpPr>
            <a:spLocks noGrp="1"/>
          </p:cNvSpPr>
          <p:nvPr>
            <p:ph type="sldNum" sz="quarter" idx="4"/>
          </p:nvPr>
        </p:nvSpPr>
        <p:spPr>
          <a:xfrm>
            <a:off x="7543800" y="6356356"/>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83976B17-1C66-45F4-8514-928D07136654}" type="slidenum">
              <a:rPr lang="ja-JP" altLang="en-US" smtClean="0"/>
              <a:pPr/>
              <a:t>‹#›</a:t>
            </a:fld>
            <a:endParaRPr lang="ja-JP" altLang="en-US"/>
          </a:p>
        </p:txBody>
      </p:sp>
    </p:spTree>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4350" r:id="rId12"/>
  </p:sldLayoutIdLst>
  <p:txStyles>
    <p:titleStyle>
      <a:lvl1pPr algn="l" defTabSz="914400" rtl="0" eaLnBrk="1" latinLnBrk="0" hangingPunct="1">
        <a:spcBef>
          <a:spcPct val="0"/>
        </a:spcBef>
        <a:buNone/>
        <a:defRPr kumimoji="1" sz="3000" kern="1200" cap="all" spc="50"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4">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17"/>
            <a:ext cx="9144000" cy="596687"/>
          </a:xfrm>
          <a:prstGeom prst="rect">
            <a:avLst/>
          </a:prstGeom>
          <a:blipFill dpi="0" rotWithShape="1">
            <a:blip r:embed="rId45"/>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 name="タイトル プレースホルダー 1"/>
          <p:cNvSpPr>
            <a:spLocks noGrp="1"/>
          </p:cNvSpPr>
          <p:nvPr>
            <p:ph type="title"/>
          </p:nvPr>
        </p:nvSpPr>
        <p:spPr>
          <a:xfrm>
            <a:off x="457200" y="168794"/>
            <a:ext cx="8229600" cy="912101"/>
          </a:xfrm>
          <a:prstGeom prst="rect">
            <a:avLst/>
          </a:prstGeom>
        </p:spPr>
        <p:txBody>
          <a:bodyPr vert="horz" lIns="8062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6"/>
            <a:ext cx="8326537" cy="4761395"/>
          </a:xfrm>
          <a:prstGeom prst="rect">
            <a:avLst/>
          </a:prstGeom>
        </p:spPr>
        <p:txBody>
          <a:bodyPr vert="horz" lIns="91433" tIns="45716" rIns="91433" bIns="4571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sp>
        <p:nvSpPr>
          <p:cNvPr id="7" name="正方形/長方形 6"/>
          <p:cNvSpPr/>
          <p:nvPr/>
        </p:nvSpPr>
        <p:spPr>
          <a:xfrm>
            <a:off x="3645060" y="1013465"/>
            <a:ext cx="1853884" cy="56569"/>
          </a:xfrm>
          <a:prstGeom prst="rect">
            <a:avLst/>
          </a:prstGeom>
          <a:blipFill dpi="0" rotWithShape="1">
            <a:blip r:embed="rId4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 name="直線コネクタ 8"/>
          <p:cNvCxnSpPr/>
          <p:nvPr/>
        </p:nvCxnSpPr>
        <p:spPr>
          <a:xfrm>
            <a:off x="36290" y="6332273"/>
            <a:ext cx="910771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8387761" y="226119"/>
            <a:ext cx="575232" cy="767111"/>
            <a:chOff x="7418859" y="2569953"/>
            <a:chExt cx="934639" cy="934639"/>
          </a:xfrm>
        </p:grpSpPr>
        <p:sp>
          <p:nvSpPr>
            <p:cNvPr id="11" name="涙形 10"/>
            <p:cNvSpPr/>
            <p:nvPr/>
          </p:nvSpPr>
          <p:spPr>
            <a:xfrm>
              <a:off x="7418859" y="2569953"/>
              <a:ext cx="934639" cy="934639"/>
            </a:xfrm>
            <a:prstGeom prst="teardrop">
              <a:avLst/>
            </a:prstGeom>
            <a:blipFill>
              <a:blip r:embed="rId4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txStyles>
    <p:titleStyle>
      <a:lvl1pPr algn="ctr" defTabSz="914332" rtl="0" eaLnBrk="1" latinLnBrk="0" hangingPunct="1">
        <a:spcBef>
          <a:spcPct val="0"/>
        </a:spcBef>
        <a:buNone/>
        <a:defRPr kumimoji="1" sz="4900" kern="1200">
          <a:blipFill dpi="0" rotWithShape="1">
            <a:blip r:embed="rId4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Lst>
  <p:hf hdr="0" dt="0"/>
  <p:txStyles>
    <p:titleStyle>
      <a:lvl1pPr algn="ctr" defTabSz="914264" rtl="0" eaLnBrk="1" latinLnBrk="0" hangingPunct="1">
        <a:spcBef>
          <a:spcPct val="0"/>
        </a:spcBef>
        <a:buNone/>
        <a:defRPr kumimoji="1" sz="49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20" y="168797"/>
            <a:ext cx="8068263"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2" y="1247866"/>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314811" y="1013465"/>
            <a:ext cx="1853884" cy="56569"/>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2" y="168800"/>
            <a:ext cx="4491392" cy="912101"/>
          </a:xfrm>
          <a:prstGeom prst="rect">
            <a:avLst/>
          </a:prstGeom>
        </p:spPr>
        <p:txBody>
          <a:bodyPr vert="horz" lIns="80608"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4" y="1247869"/>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7" name="正方形/長方形 6"/>
          <p:cNvSpPr/>
          <p:nvPr/>
        </p:nvSpPr>
        <p:spPr>
          <a:xfrm>
            <a:off x="4276524" y="1013465"/>
            <a:ext cx="1853884" cy="56569"/>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sz="1800"/>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28" rtl="0" eaLnBrk="1" latinLnBrk="0" hangingPunct="1">
        <a:spcBef>
          <a:spcPct val="0"/>
        </a:spcBef>
        <a:buNone/>
        <a:defRPr kumimoji="1" sz="49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4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55.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5.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55.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55.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6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5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64.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6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55.xml"/><Relationship Id="rId5" Type="http://schemas.openxmlformats.org/officeDocument/2006/relationships/image" Target="../media/image33.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64.xml"/><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6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8.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6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16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6.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7.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64.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64.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164.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7.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71.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6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64.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64.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6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6.xml"/></Relationships>
</file>

<file path=ppt/slides/_rels/slide37.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svg"/><Relationship Id="rId18" Type="http://schemas.openxmlformats.org/officeDocument/2006/relationships/image" Target="../media/image68.png"/><Relationship Id="rId26" Type="http://schemas.openxmlformats.org/officeDocument/2006/relationships/image" Target="../media/image63.svg"/><Relationship Id="rId3" Type="http://schemas.openxmlformats.org/officeDocument/2006/relationships/image" Target="../media/image59.png"/><Relationship Id="rId21" Type="http://schemas.openxmlformats.org/officeDocument/2006/relationships/image" Target="../media/image70.png"/><Relationship Id="rId7" Type="http://schemas.openxmlformats.org/officeDocument/2006/relationships/image" Target="../media/image62.png"/><Relationship Id="rId12" Type="http://schemas.openxmlformats.org/officeDocument/2006/relationships/image" Target="../media/image65.png"/><Relationship Id="rId17" Type="http://schemas.openxmlformats.org/officeDocument/2006/relationships/image" Target="../media/image54.svg"/><Relationship Id="rId25" Type="http://schemas.openxmlformats.org/officeDocument/2006/relationships/image" Target="../media/image72.png"/><Relationship Id="rId2" Type="http://schemas.openxmlformats.org/officeDocument/2006/relationships/notesSlide" Target="../notesSlides/notesSlide37.xml"/><Relationship Id="rId16" Type="http://schemas.openxmlformats.org/officeDocument/2006/relationships/image" Target="../media/image67.png"/><Relationship Id="rId20" Type="http://schemas.openxmlformats.org/officeDocument/2006/relationships/image" Target="../media/image69.png"/><Relationship Id="rId1" Type="http://schemas.openxmlformats.org/officeDocument/2006/relationships/slideLayout" Target="../slideLayouts/slideLayout164.xml"/><Relationship Id="rId6" Type="http://schemas.openxmlformats.org/officeDocument/2006/relationships/image" Target="../media/image61.png"/><Relationship Id="rId11" Type="http://schemas.openxmlformats.org/officeDocument/2006/relationships/image" Target="../media/image48.svg"/><Relationship Id="rId24" Type="http://schemas.openxmlformats.org/officeDocument/2006/relationships/image" Target="../media/image61.svg"/><Relationship Id="rId5" Type="http://schemas.openxmlformats.org/officeDocument/2006/relationships/image" Target="../media/image60.png"/><Relationship Id="rId15" Type="http://schemas.openxmlformats.org/officeDocument/2006/relationships/image" Target="../media/image52.svg"/><Relationship Id="rId23" Type="http://schemas.openxmlformats.org/officeDocument/2006/relationships/image" Target="../media/image71.png"/><Relationship Id="rId28" Type="http://schemas.openxmlformats.org/officeDocument/2006/relationships/image" Target="../media/image65.svg"/><Relationship Id="rId10" Type="http://schemas.openxmlformats.org/officeDocument/2006/relationships/image" Target="../media/image64.png"/><Relationship Id="rId19" Type="http://schemas.openxmlformats.org/officeDocument/2006/relationships/image" Target="../media/image56.svg"/><Relationship Id="rId4" Type="http://schemas.openxmlformats.org/officeDocument/2006/relationships/image" Target="../media/image41.svg"/><Relationship Id="rId9" Type="http://schemas.openxmlformats.org/officeDocument/2006/relationships/image" Target="../media/image63.png"/><Relationship Id="rId14" Type="http://schemas.openxmlformats.org/officeDocument/2006/relationships/image" Target="../media/image66.png"/><Relationship Id="rId22" Type="http://schemas.openxmlformats.org/officeDocument/2006/relationships/image" Target="../media/image59.svg"/><Relationship Id="rId27"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4.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6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5.xml"/><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5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pic>
        <p:nvPicPr>
          <p:cNvPr id="1026" name="Picture 2" descr="E:\share\Presentation\Graphql\Document\image\graphql-c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151118"/>
            <a:ext cx="4572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a:spLocks noChangeArrowheads="1"/>
          </p:cNvSpPr>
          <p:nvPr/>
        </p:nvSpPr>
        <p:spPr bwMode="auto">
          <a:xfrm>
            <a:off x="4860032" y="5805264"/>
            <a:ext cx="4283968"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eaLnBrk="1" hangingPunct="1"/>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Prepared by : Phạm Phú Minh Quân</a:t>
            </a:r>
          </a:p>
          <a:p>
            <a:pPr eaLnBrk="1" hangingPunct="1"/>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Nguyễn</a:t>
            </a:r>
            <a:r>
              <a:rPr lang="en-US" altLang="ja-JP" dirty="0"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Đình</a:t>
            </a:r>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Toàn</a:t>
            </a:r>
            <a:endPar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endParaRPr>
          </a:p>
          <a:p>
            <a:pPr eaLnBrk="1" hangingPunct="1"/>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Châu</a:t>
            </a:r>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Trần</a:t>
            </a:r>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Dũng</a:t>
            </a:r>
            <a:endPar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83509959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4978" y="0"/>
            <a:ext cx="9327498" cy="1368721"/>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a:solidFill>
                  <a:srgbClr val="FFFFFF"/>
                </a:solidFill>
                <a:latin typeface="Arial" panose="020B0604020202020204" pitchFamily="34" charset="0"/>
                <a:cs typeface="Arial" panose="020B0604020202020204" pitchFamily="34" charset="0"/>
              </a:rPr>
              <a:t>Vấn</a:t>
            </a:r>
            <a:r>
              <a:rPr lang="en-US" altLang="ja-JP" sz="4800" b="1" dirty="0">
                <a:solidFill>
                  <a:srgbClr val="FFFFFF"/>
                </a:solidFill>
                <a:latin typeface="Arial" panose="020B0604020202020204" pitchFamily="34" charset="0"/>
                <a:cs typeface="Arial" panose="020B0604020202020204" pitchFamily="34" charset="0"/>
              </a:rPr>
              <a:t> </a:t>
            </a:r>
            <a:r>
              <a:rPr lang="en-US" altLang="ja-JP" sz="4800" b="1" dirty="0" err="1">
                <a:solidFill>
                  <a:srgbClr val="FFFFFF"/>
                </a:solidFill>
                <a:latin typeface="Arial" panose="020B0604020202020204" pitchFamily="34" charset="0"/>
                <a:cs typeface="Arial" panose="020B0604020202020204" pitchFamily="34" charset="0"/>
              </a:rPr>
              <a:t>đề</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a:solidFill>
                  <a:srgbClr val="FFFFFF"/>
                </a:solidFill>
                <a:latin typeface="Arial" panose="020B0604020202020204" pitchFamily="34" charset="0"/>
                <a:cs typeface="Arial" panose="020B0604020202020204" pitchFamily="34" charset="0"/>
              </a:rPr>
              <a:t>của</a:t>
            </a:r>
            <a:r>
              <a:rPr lang="en-US" altLang="ja-JP" sz="4800" b="1" dirty="0">
                <a:solidFill>
                  <a:srgbClr val="FFFFFF"/>
                </a:solidFill>
                <a:latin typeface="Arial" panose="020B0604020202020204" pitchFamily="34" charset="0"/>
                <a:cs typeface="Arial" panose="020B0604020202020204" pitchFamily="34" charset="0"/>
              </a:rPr>
              <a:t> </a:t>
            </a:r>
            <a:r>
              <a:rPr lang="en-US" altLang="ja-JP" sz="4800" b="1" dirty="0" err="1">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312802" y="1925197"/>
            <a:ext cx="1209524" cy="1990476"/>
          </a:xfrm>
          <a:prstGeom prst="rect">
            <a:avLst/>
          </a:prstGeom>
        </p:spPr>
      </p:pic>
      <p:cxnSp>
        <p:nvCxnSpPr>
          <p:cNvPr id="7" name="Straight Arrow Connector 6"/>
          <p:cNvCxnSpPr/>
          <p:nvPr/>
        </p:nvCxnSpPr>
        <p:spPr>
          <a:xfrm>
            <a:off x="2051720" y="2564904"/>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03648" y="1844824"/>
            <a:ext cx="4608512" cy="88612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dirty="0" smtClean="0">
                <a:ln w="0"/>
                <a:solidFill>
                  <a:schemeClr val="tx1"/>
                </a:solidFill>
                <a:effectLst>
                  <a:outerShdw blurRad="38100" dist="19050" dir="2700000" algn="tl" rotWithShape="0">
                    <a:schemeClr val="dk1">
                      <a:alpha val="40000"/>
                    </a:schemeClr>
                  </a:outerShdw>
                </a:effectLst>
              </a:rPr>
              <a:t>…/v1</a:t>
            </a:r>
            <a:r>
              <a:rPr lang="en-US" sz="2400" dirty="0" smtClean="0">
                <a:ln w="0"/>
                <a:solidFill>
                  <a:schemeClr val="tx1"/>
                </a:solidFill>
                <a:effectLst>
                  <a:outerShdw blurRad="38100" dist="19050" dir="2700000" algn="tl" rotWithShape="0">
                    <a:schemeClr val="dk1">
                      <a:alpha val="40000"/>
                    </a:schemeClr>
                  </a:outerShdw>
                </a:effectLst>
              </a:rPr>
              <a:t>/foods/1/</a:t>
            </a:r>
            <a:r>
              <a:rPr lang="en-US" sz="2400" dirty="0" smtClean="0">
                <a:ln w="0"/>
                <a:solidFill>
                  <a:srgbClr val="FF0000"/>
                </a:solidFill>
                <a:effectLst>
                  <a:outerShdw blurRad="38100" dist="19050" dir="2700000" algn="tl" rotWithShape="0">
                    <a:schemeClr val="dk1">
                      <a:alpha val="40000"/>
                    </a:schemeClr>
                  </a:outerShdw>
                </a:effectLst>
              </a:rPr>
              <a:t>certification</a:t>
            </a:r>
            <a:endParaRPr kumimoji="1" lang="en-US" sz="2400" dirty="0">
              <a:ln w="0"/>
              <a:solidFill>
                <a:srgbClr val="FF0000"/>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rotWithShape="1">
          <a:blip r:embed="rId5"/>
          <a:srcRect b="-1235"/>
          <a:stretch/>
        </p:blipFill>
        <p:spPr>
          <a:xfrm>
            <a:off x="3522189" y="2638383"/>
            <a:ext cx="371429" cy="241036"/>
          </a:xfrm>
          <a:prstGeom prst="rect">
            <a:avLst/>
          </a:prstGeom>
        </p:spPr>
      </p:pic>
      <p:cxnSp>
        <p:nvCxnSpPr>
          <p:cNvPr id="11" name="Straight Arrow Connector 10"/>
          <p:cNvCxnSpPr/>
          <p:nvPr/>
        </p:nvCxnSpPr>
        <p:spPr>
          <a:xfrm flipH="1">
            <a:off x="2051720" y="2924944"/>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stretch>
            <a:fillRect/>
          </a:stretch>
        </p:blipFill>
        <p:spPr>
          <a:xfrm>
            <a:off x="1931281" y="3073415"/>
            <a:ext cx="6457143" cy="2371429"/>
          </a:xfrm>
          <a:prstGeom prst="rect">
            <a:avLst/>
          </a:prstGeom>
        </p:spPr>
      </p:pic>
      <p:pic>
        <p:nvPicPr>
          <p:cNvPr id="6" name="Picture 5"/>
          <p:cNvPicPr>
            <a:picLocks noChangeAspect="1"/>
          </p:cNvPicPr>
          <p:nvPr/>
        </p:nvPicPr>
        <p:blipFill>
          <a:blip r:embed="rId7"/>
          <a:stretch>
            <a:fillRect/>
          </a:stretch>
        </p:blipFill>
        <p:spPr>
          <a:xfrm>
            <a:off x="5749466" y="1772816"/>
            <a:ext cx="3342857" cy="2295238"/>
          </a:xfrm>
          <a:prstGeom prst="rect">
            <a:avLst/>
          </a:prstGeom>
        </p:spPr>
      </p:pic>
    </p:spTree>
    <p:extLst>
      <p:ext uri="{BB962C8B-B14F-4D97-AF65-F5344CB8AC3E}">
        <p14:creationId xmlns:p14="http://schemas.microsoft.com/office/powerpoint/2010/main" val="4691910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Cơ</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chế</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0" y="2204864"/>
            <a:ext cx="9144000" cy="2729204"/>
          </a:xfrm>
          <a:prstGeom prst="rect">
            <a:avLst/>
          </a:prstGeom>
        </p:spPr>
      </p:pic>
    </p:spTree>
    <p:extLst>
      <p:ext uri="{BB962C8B-B14F-4D97-AF65-F5344CB8AC3E}">
        <p14:creationId xmlns:p14="http://schemas.microsoft.com/office/powerpoint/2010/main" val="25450186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Cơ</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chế</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72008" y="2180336"/>
            <a:ext cx="9396536" cy="3192880"/>
          </a:xfrm>
          <a:prstGeom prst="rect">
            <a:avLst/>
          </a:prstGeom>
        </p:spPr>
      </p:pic>
    </p:spTree>
    <p:extLst>
      <p:ext uri="{BB962C8B-B14F-4D97-AF65-F5344CB8AC3E}">
        <p14:creationId xmlns:p14="http://schemas.microsoft.com/office/powerpoint/2010/main" val="8100185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3074" name="Picture 2" descr="https://i2.wp.com/knoldus.blog/wp-content/uploads/2017/09/31.png?resize=788%2C219&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6" y="2205689"/>
            <a:ext cx="9324528" cy="25914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Cơ</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chế</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24918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0" y="1340769"/>
            <a:ext cx="9144000" cy="2232247"/>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2800" dirty="0" err="1" smtClean="0">
                <a:solidFill>
                  <a:schemeClr val="bg1">
                    <a:lumMod val="75000"/>
                  </a:schemeClr>
                </a:solidFill>
                <a:effectLst/>
                <a:latin typeface="Arial" panose="020B0604020202020204" pitchFamily="34" charset="0"/>
                <a:cs typeface="Arial" panose="020B0604020202020204" pitchFamily="34" charset="0"/>
              </a:rPr>
              <a:t>Thiếu</a:t>
            </a:r>
            <a:r>
              <a:rPr lang="en-US" altLang="ja-JP" sz="2800" dirty="0" smtClean="0">
                <a:solidFill>
                  <a:schemeClr val="bg1">
                    <a:lumMod val="75000"/>
                  </a:schemeClr>
                </a:solidFill>
                <a:effectLst/>
                <a:latin typeface="Arial" panose="020B0604020202020204" pitchFamily="34" charset="0"/>
                <a:cs typeface="Arial" panose="020B0604020202020204" pitchFamily="34" charset="0"/>
              </a:rPr>
              <a:t> </a:t>
            </a:r>
            <a:r>
              <a:rPr lang="en-US" altLang="ja-JP" sz="2800" dirty="0" err="1" smtClean="0">
                <a:solidFill>
                  <a:schemeClr val="bg1">
                    <a:lumMod val="75000"/>
                  </a:schemeClr>
                </a:solidFill>
                <a:effectLst/>
                <a:latin typeface="Arial" panose="020B0604020202020204" pitchFamily="34" charset="0"/>
                <a:cs typeface="Arial" panose="020B0604020202020204" pitchFamily="34" charset="0"/>
              </a:rPr>
              <a:t>dữ</a:t>
            </a:r>
            <a:r>
              <a:rPr lang="en-US" altLang="ja-JP" sz="2800" dirty="0" smtClean="0">
                <a:solidFill>
                  <a:schemeClr val="bg1">
                    <a:lumMod val="75000"/>
                  </a:schemeClr>
                </a:solidFill>
                <a:effectLst/>
                <a:latin typeface="Arial" panose="020B0604020202020204" pitchFamily="34" charset="0"/>
                <a:cs typeface="Arial" panose="020B0604020202020204" pitchFamily="34" charset="0"/>
              </a:rPr>
              <a:t> </a:t>
            </a:r>
            <a:r>
              <a:rPr lang="en-US" altLang="ja-JP" sz="2800" dirty="0" err="1" smtClean="0">
                <a:solidFill>
                  <a:schemeClr val="bg1">
                    <a:lumMod val="75000"/>
                  </a:schemeClr>
                </a:solidFill>
                <a:effectLst/>
                <a:latin typeface="Arial" panose="020B0604020202020204" pitchFamily="34" charset="0"/>
                <a:cs typeface="Arial" panose="020B0604020202020204" pitchFamily="34" charset="0"/>
              </a:rPr>
              <a:t>liệu</a:t>
            </a:r>
            <a:endParaRPr lang="en-US" altLang="ja-JP" sz="2800" dirty="0" smtClean="0">
              <a:solidFill>
                <a:schemeClr val="bg1">
                  <a:lumMod val="75000"/>
                </a:schemeClr>
              </a:solidFill>
              <a:effectLst/>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altLang="ja-JP" sz="3200" dirty="0" err="1" smtClean="0">
                <a:solidFill>
                  <a:srgbClr val="E25365"/>
                </a:solidFill>
                <a:effectLst/>
                <a:latin typeface="Arial" panose="020B0604020202020204" pitchFamily="34" charset="0"/>
                <a:cs typeface="Arial" panose="020B0604020202020204" pitchFamily="34" charset="0"/>
              </a:rPr>
              <a:t>Dư</a:t>
            </a:r>
            <a:r>
              <a:rPr lang="en-US" altLang="ja-JP" sz="3200" dirty="0" smtClean="0">
                <a:solidFill>
                  <a:srgbClr val="E25365"/>
                </a:solidFill>
                <a:effectLst/>
                <a:latin typeface="Arial" panose="020B0604020202020204" pitchFamily="34" charset="0"/>
                <a:cs typeface="Arial" panose="020B0604020202020204" pitchFamily="34" charset="0"/>
              </a:rPr>
              <a:t> </a:t>
            </a:r>
            <a:r>
              <a:rPr lang="en-US" altLang="ja-JP" sz="3200" dirty="0" err="1" smtClean="0">
                <a:solidFill>
                  <a:srgbClr val="E25365"/>
                </a:solidFill>
                <a:effectLst/>
                <a:latin typeface="Arial" panose="020B0604020202020204" pitchFamily="34" charset="0"/>
                <a:cs typeface="Arial" panose="020B0604020202020204" pitchFamily="34" charset="0"/>
              </a:rPr>
              <a:t>thừa</a:t>
            </a:r>
            <a:r>
              <a:rPr lang="en-US" altLang="ja-JP" sz="3200" dirty="0" smtClean="0">
                <a:solidFill>
                  <a:srgbClr val="E25365"/>
                </a:solidFill>
                <a:effectLst/>
                <a:latin typeface="Arial" panose="020B0604020202020204" pitchFamily="34" charset="0"/>
                <a:cs typeface="Arial" panose="020B0604020202020204" pitchFamily="34" charset="0"/>
              </a:rPr>
              <a:t> </a:t>
            </a:r>
            <a:r>
              <a:rPr lang="en-US" altLang="ja-JP" sz="3200" dirty="0" err="1">
                <a:solidFill>
                  <a:schemeClr val="tx1"/>
                </a:solidFill>
                <a:effectLst/>
                <a:latin typeface="Arial" panose="020B0604020202020204" pitchFamily="34" charset="0"/>
                <a:cs typeface="Arial" panose="020B0604020202020204" pitchFamily="34" charset="0"/>
              </a:rPr>
              <a:t>dữ</a:t>
            </a:r>
            <a:r>
              <a:rPr lang="en-US" altLang="ja-JP" sz="3200" dirty="0">
                <a:solidFill>
                  <a:schemeClr val="tx1"/>
                </a:solidFill>
                <a:effectLst/>
                <a:latin typeface="Arial" panose="020B0604020202020204" pitchFamily="34" charset="0"/>
                <a:cs typeface="Arial" panose="020B0604020202020204" pitchFamily="34" charset="0"/>
              </a:rPr>
              <a:t> </a:t>
            </a:r>
            <a:r>
              <a:rPr lang="en-US" altLang="ja-JP" sz="3200" dirty="0" err="1">
                <a:solidFill>
                  <a:schemeClr val="tx1"/>
                </a:solidFill>
                <a:effectLst/>
                <a:latin typeface="Arial" panose="020B0604020202020204" pitchFamily="34" charset="0"/>
                <a:cs typeface="Arial" panose="020B0604020202020204" pitchFamily="34" charset="0"/>
              </a:rPr>
              <a:t>liệu</a:t>
            </a:r>
            <a:endParaRPr lang="en-US" altLang="ja-JP" sz="3200" dirty="0">
              <a:solidFill>
                <a:schemeClr val="tx1"/>
              </a:solidFill>
              <a:effectLst/>
              <a:latin typeface="Arial" panose="020B0604020202020204" pitchFamily="34" charset="0"/>
              <a:cs typeface="Arial" panose="020B0604020202020204" pitchFamily="34" charset="0"/>
            </a:endParaRPr>
          </a:p>
          <a:p>
            <a:pPr algn="l"/>
            <a:endParaRPr lang="en-US" altLang="ja-JP" sz="4000" dirty="0">
              <a:solidFill>
                <a:srgbClr val="E25365"/>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596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Vấn</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đề</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312802" y="1700808"/>
            <a:ext cx="1209524" cy="1990476"/>
          </a:xfrm>
          <a:prstGeom prst="rect">
            <a:avLst/>
          </a:prstGeom>
        </p:spPr>
      </p:pic>
      <p:cxnSp>
        <p:nvCxnSpPr>
          <p:cNvPr id="7" name="Straight Arrow Connector 6"/>
          <p:cNvCxnSpPr/>
          <p:nvPr/>
        </p:nvCxnSpPr>
        <p:spPr>
          <a:xfrm>
            <a:off x="2051720" y="2132856"/>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03648" y="1412776"/>
            <a:ext cx="4608512" cy="88612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dirty="0" smtClean="0">
                <a:ln w="0"/>
                <a:solidFill>
                  <a:schemeClr val="tx1"/>
                </a:solidFill>
                <a:effectLst>
                  <a:outerShdw blurRad="38100" dist="19050" dir="2700000" algn="tl" rotWithShape="0">
                    <a:schemeClr val="dk1">
                      <a:alpha val="40000"/>
                    </a:schemeClr>
                  </a:outerShdw>
                </a:effectLst>
              </a:rPr>
              <a:t>…/v1</a:t>
            </a:r>
            <a:r>
              <a:rPr lang="en-US" sz="2400" dirty="0" smtClean="0">
                <a:ln w="0"/>
                <a:solidFill>
                  <a:schemeClr val="tx1"/>
                </a:solidFill>
                <a:effectLst>
                  <a:outerShdw blurRad="38100" dist="19050" dir="2700000" algn="tl" rotWithShape="0">
                    <a:schemeClr val="dk1">
                      <a:alpha val="40000"/>
                    </a:schemeClr>
                  </a:outerShdw>
                </a:effectLst>
              </a:rPr>
              <a:t>/foods/1/</a:t>
            </a:r>
            <a:r>
              <a:rPr lang="en-US" sz="2400" dirty="0" smtClean="0">
                <a:ln w="0"/>
                <a:solidFill>
                  <a:srgbClr val="FF0000"/>
                </a:solidFill>
                <a:effectLst>
                  <a:outerShdw blurRad="38100" dist="19050" dir="2700000" algn="tl" rotWithShape="0">
                    <a:schemeClr val="dk1">
                      <a:alpha val="40000"/>
                    </a:schemeClr>
                  </a:outerShdw>
                </a:effectLst>
              </a:rPr>
              <a:t>combo</a:t>
            </a:r>
            <a:endParaRPr kumimoji="1" lang="en-US" sz="2400" dirty="0">
              <a:ln w="0"/>
              <a:solidFill>
                <a:srgbClr val="FF0000"/>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rotWithShape="1">
          <a:blip r:embed="rId5"/>
          <a:srcRect b="-1235"/>
          <a:stretch/>
        </p:blipFill>
        <p:spPr>
          <a:xfrm>
            <a:off x="3522189" y="2206335"/>
            <a:ext cx="371429" cy="241036"/>
          </a:xfrm>
          <a:prstGeom prst="rect">
            <a:avLst/>
          </a:prstGeom>
        </p:spPr>
      </p:pic>
      <p:cxnSp>
        <p:nvCxnSpPr>
          <p:cNvPr id="11" name="Straight Arrow Connector 10"/>
          <p:cNvCxnSpPr/>
          <p:nvPr/>
        </p:nvCxnSpPr>
        <p:spPr>
          <a:xfrm flipH="1">
            <a:off x="2051720" y="2492896"/>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5749466" y="1548427"/>
            <a:ext cx="3342857" cy="2295238"/>
          </a:xfrm>
          <a:prstGeom prst="rect">
            <a:avLst/>
          </a:prstGeom>
        </p:spPr>
      </p:pic>
      <p:pic>
        <p:nvPicPr>
          <p:cNvPr id="2" name="Picture 1"/>
          <p:cNvPicPr>
            <a:picLocks noChangeAspect="1"/>
          </p:cNvPicPr>
          <p:nvPr/>
        </p:nvPicPr>
        <p:blipFill>
          <a:blip r:embed="rId7"/>
          <a:stretch>
            <a:fillRect/>
          </a:stretch>
        </p:blipFill>
        <p:spPr>
          <a:xfrm>
            <a:off x="1958990" y="2538422"/>
            <a:ext cx="3790476" cy="4171429"/>
          </a:xfrm>
          <a:prstGeom prst="rect">
            <a:avLst/>
          </a:prstGeom>
        </p:spPr>
      </p:pic>
    </p:spTree>
    <p:extLst>
      <p:ext uri="{BB962C8B-B14F-4D97-AF65-F5344CB8AC3E}">
        <p14:creationId xmlns:p14="http://schemas.microsoft.com/office/powerpoint/2010/main" val="1751293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0" y="1340769"/>
            <a:ext cx="4067944" cy="5472607"/>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3200" dirty="0">
                <a:solidFill>
                  <a:srgbClr val="E25365"/>
                </a:solidFill>
                <a:effectLst/>
                <a:latin typeface="Arial" panose="020B0604020202020204" pitchFamily="34" charset="0"/>
                <a:cs typeface="Arial" panose="020B0604020202020204" pitchFamily="34" charset="0"/>
              </a:rPr>
              <a:t>D</a:t>
            </a:r>
            <a:r>
              <a:rPr lang="vi-VN" altLang="ja-JP" sz="3200" dirty="0">
                <a:solidFill>
                  <a:srgbClr val="E25365"/>
                </a:solidFill>
                <a:effectLst/>
                <a:latin typeface="Arial" panose="020B0604020202020204" pitchFamily="34" charset="0"/>
                <a:cs typeface="Arial" panose="020B0604020202020204" pitchFamily="34" charset="0"/>
              </a:rPr>
              <a:t>ư</a:t>
            </a:r>
            <a:r>
              <a:rPr lang="en-US" altLang="ja-JP" sz="3200" dirty="0">
                <a:solidFill>
                  <a:srgbClr val="E25365"/>
                </a:solidFill>
                <a:effectLst/>
                <a:latin typeface="Arial" panose="020B0604020202020204" pitchFamily="34" charset="0"/>
                <a:cs typeface="Arial" panose="020B0604020202020204" pitchFamily="34" charset="0"/>
              </a:rPr>
              <a:t> </a:t>
            </a:r>
            <a:r>
              <a:rPr lang="en-US" altLang="ja-JP" sz="3200" dirty="0" err="1">
                <a:solidFill>
                  <a:srgbClr val="E25365"/>
                </a:solidFill>
                <a:effectLst/>
                <a:latin typeface="Arial" panose="020B0604020202020204" pitchFamily="34" charset="0"/>
                <a:cs typeface="Arial" panose="020B0604020202020204" pitchFamily="34" charset="0"/>
              </a:rPr>
              <a:t>thừa</a:t>
            </a:r>
            <a:r>
              <a:rPr lang="en-US" altLang="ja-JP" sz="3200" dirty="0">
                <a:solidFill>
                  <a:srgbClr val="E25365"/>
                </a:solidFill>
                <a:effectLst/>
                <a:latin typeface="Arial" panose="020B0604020202020204" pitchFamily="34" charset="0"/>
                <a:cs typeface="Arial" panose="020B0604020202020204" pitchFamily="34" charset="0"/>
              </a:rPr>
              <a:t> </a:t>
            </a:r>
            <a:r>
              <a:rPr lang="en-US" altLang="ja-JP" sz="3200" dirty="0" err="1">
                <a:solidFill>
                  <a:schemeClr val="tx1"/>
                </a:solidFill>
                <a:effectLst/>
                <a:latin typeface="Arial" panose="020B0604020202020204" pitchFamily="34" charset="0"/>
                <a:cs typeface="Arial" panose="020B0604020202020204" pitchFamily="34" charset="0"/>
              </a:rPr>
              <a:t>dữ</a:t>
            </a:r>
            <a:r>
              <a:rPr lang="en-US" altLang="ja-JP" sz="3200" dirty="0">
                <a:solidFill>
                  <a:schemeClr val="tx1"/>
                </a:solidFill>
                <a:effectLst/>
                <a:latin typeface="Arial" panose="020B0604020202020204" pitchFamily="34" charset="0"/>
                <a:cs typeface="Arial" panose="020B0604020202020204" pitchFamily="34" charset="0"/>
              </a:rPr>
              <a:t> </a:t>
            </a:r>
            <a:r>
              <a:rPr lang="en-US" altLang="ja-JP" sz="3200" dirty="0" err="1">
                <a:solidFill>
                  <a:schemeClr val="tx1"/>
                </a:solidFill>
                <a:effectLst/>
                <a:latin typeface="Arial" panose="020B0604020202020204" pitchFamily="34" charset="0"/>
                <a:cs typeface="Arial" panose="020B0604020202020204" pitchFamily="34" charset="0"/>
              </a:rPr>
              <a:t>liệu</a:t>
            </a:r>
            <a:endParaRPr lang="en-US" altLang="ja-JP" sz="3200" dirty="0">
              <a:solidFill>
                <a:schemeClr val="tx1"/>
              </a:solidFill>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4716016" y="1484784"/>
            <a:ext cx="4285714" cy="4619048"/>
          </a:xfrm>
          <a:prstGeom prst="rect">
            <a:avLst/>
          </a:prstGeom>
        </p:spPr>
      </p:pic>
    </p:spTree>
    <p:extLst>
      <p:ext uri="{BB962C8B-B14F-4D97-AF65-F5344CB8AC3E}">
        <p14:creationId xmlns:p14="http://schemas.microsoft.com/office/powerpoint/2010/main" val="2549245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AAAF212-FAA0-41EC-9039-03849E53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700808"/>
            <a:ext cx="5738496" cy="4026841"/>
          </a:xfrm>
          <a:prstGeom prst="rect">
            <a:avLst/>
          </a:prstGeom>
        </p:spPr>
      </p:pic>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116630"/>
            <a:ext cx="7829999" cy="1080122"/>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251520" y="1418950"/>
            <a:ext cx="2952328" cy="4941168"/>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4"/>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sz="3000" b="1" dirty="0" smtClean="0">
                <a:solidFill>
                  <a:schemeClr val="tx1"/>
                </a:solidFill>
                <a:effectLst/>
                <a:latin typeface="Arial" panose="020B0604020202020204" pitchFamily="34" charset="0"/>
                <a:cs typeface="Arial" panose="020B0604020202020204" pitchFamily="34" charset="0"/>
              </a:rPr>
              <a:t>- </a:t>
            </a:r>
            <a:r>
              <a:rPr lang="en-US" altLang="ja-JP" sz="3000" b="1" dirty="0">
                <a:solidFill>
                  <a:schemeClr val="tx1"/>
                </a:solidFill>
                <a:effectLst/>
                <a:latin typeface="Arial" panose="020B0604020202020204" pitchFamily="34" charset="0"/>
                <a:cs typeface="Arial" panose="020B0604020202020204" pitchFamily="34" charset="0"/>
              </a:rPr>
              <a:t>Version</a:t>
            </a:r>
          </a:p>
          <a:p>
            <a:pPr algn="l"/>
            <a:r>
              <a:rPr lang="en-US" altLang="ja-JP" sz="3000" b="1" dirty="0" smtClean="0">
                <a:solidFill>
                  <a:schemeClr val="tx1"/>
                </a:solidFill>
                <a:effectLst/>
                <a:latin typeface="Arial" panose="020B0604020202020204" pitchFamily="34" charset="0"/>
                <a:cs typeface="Arial" panose="020B0604020202020204" pitchFamily="34" charset="0"/>
              </a:rPr>
              <a:t>- </a:t>
            </a:r>
            <a:r>
              <a:rPr lang="en-US" altLang="ja-JP" sz="3000" b="1" dirty="0">
                <a:solidFill>
                  <a:schemeClr val="tx1"/>
                </a:solidFill>
                <a:effectLst/>
                <a:latin typeface="Arial" panose="020B0604020202020204" pitchFamily="34" charset="0"/>
                <a:cs typeface="Arial" panose="020B0604020202020204" pitchFamily="34" charset="0"/>
              </a:rPr>
              <a:t>Maintenance</a:t>
            </a:r>
            <a:endParaRPr lang="vi-VN" altLang="ja-JP" sz="3000" b="1" dirty="0">
              <a:solidFill>
                <a:schemeClr val="tx1"/>
              </a:solidFill>
              <a:effectLst/>
              <a:latin typeface="Arial" panose="020B0604020202020204" pitchFamily="34" charset="0"/>
              <a:cs typeface="Arial" panose="020B0604020202020204" pitchFamily="34" charset="0"/>
            </a:endParaRPr>
          </a:p>
          <a:p>
            <a:pPr algn="l"/>
            <a:r>
              <a:rPr lang="vi-VN" altLang="ja-JP" sz="3000" b="1" dirty="0" smtClean="0">
                <a:solidFill>
                  <a:schemeClr val="tx1"/>
                </a:solidFill>
                <a:effectLst/>
                <a:latin typeface="Arial" panose="020B0604020202020204" pitchFamily="34" charset="0"/>
                <a:cs typeface="Arial" panose="020B0604020202020204" pitchFamily="34" charset="0"/>
              </a:rPr>
              <a:t>- </a:t>
            </a:r>
            <a:r>
              <a:rPr lang="vi-VN" altLang="ja-JP" sz="3000" b="1" dirty="0">
                <a:solidFill>
                  <a:schemeClr val="tx1"/>
                </a:solidFill>
                <a:effectLst/>
                <a:latin typeface="Arial" panose="020B0604020202020204" pitchFamily="34" charset="0"/>
                <a:cs typeface="Arial" panose="020B0604020202020204" pitchFamily="34" charset="0"/>
              </a:rPr>
              <a:t>...</a:t>
            </a:r>
          </a:p>
          <a:p>
            <a:pPr algn="l"/>
            <a:endParaRPr lang="en-US" altLang="ja-JP" sz="3000" dirty="0">
              <a:solidFill>
                <a:schemeClr val="tx1"/>
              </a:solidFill>
              <a:effectLst/>
              <a:latin typeface="Arial" panose="020B0604020202020204" pitchFamily="34" charset="0"/>
              <a:cs typeface="Arial" panose="020B0604020202020204" pitchFamily="34" charset="0"/>
            </a:endParaRPr>
          </a:p>
          <a:p>
            <a:pPr marL="914366" lvl="1" indent="-457200">
              <a:buFont typeface="Arial" panose="020B0604020202020204" pitchFamily="34" charset="0"/>
              <a:buChar char="•"/>
            </a:pPr>
            <a:endParaRPr lang="en-US" altLang="ja-JP" sz="100" dirty="0">
              <a:latin typeface="Arial" panose="020B0604020202020204" pitchFamily="34" charset="0"/>
              <a:cs typeface="Arial" panose="020B0604020202020204" pitchFamily="34" charset="0"/>
            </a:endParaRPr>
          </a:p>
          <a:p>
            <a:pPr marL="914366" lvl="1" indent="-457200">
              <a:buFont typeface="Arial" panose="020B0604020202020204" pitchFamily="34" charset="0"/>
              <a:buChar char="•"/>
            </a:pPr>
            <a:endParaRPr lang="en-US" altLang="ja-JP" sz="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8962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Vấn</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đề</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312802" y="1700808"/>
            <a:ext cx="1209524" cy="1990476"/>
          </a:xfrm>
          <a:prstGeom prst="rect">
            <a:avLst/>
          </a:prstGeom>
        </p:spPr>
      </p:pic>
      <p:cxnSp>
        <p:nvCxnSpPr>
          <p:cNvPr id="7" name="Straight Arrow Connector 6"/>
          <p:cNvCxnSpPr/>
          <p:nvPr/>
        </p:nvCxnSpPr>
        <p:spPr>
          <a:xfrm>
            <a:off x="2051720" y="2132856"/>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195736" y="1412776"/>
            <a:ext cx="3816424" cy="88612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2400" dirty="0" smtClean="0">
                <a:ln w="0"/>
                <a:solidFill>
                  <a:schemeClr val="tx1"/>
                </a:solidFill>
                <a:effectLst>
                  <a:outerShdw blurRad="38100" dist="19050" dir="2700000" algn="tl" rotWithShape="0">
                    <a:schemeClr val="dk1">
                      <a:alpha val="40000"/>
                    </a:schemeClr>
                  </a:outerShdw>
                </a:effectLst>
              </a:rPr>
              <a:t>…/</a:t>
            </a:r>
            <a:r>
              <a:rPr kumimoji="1" lang="en-US" sz="2400" dirty="0" smtClean="0">
                <a:ln w="0"/>
                <a:solidFill>
                  <a:srgbClr val="FF0000"/>
                </a:solidFill>
                <a:effectLst>
                  <a:outerShdw blurRad="38100" dist="19050" dir="2700000" algn="tl" rotWithShape="0">
                    <a:schemeClr val="dk1">
                      <a:alpha val="40000"/>
                    </a:schemeClr>
                  </a:outerShdw>
                </a:effectLst>
              </a:rPr>
              <a:t>v1</a:t>
            </a:r>
            <a:r>
              <a:rPr lang="en-US" sz="2400" dirty="0" smtClean="0">
                <a:ln w="0"/>
                <a:solidFill>
                  <a:schemeClr val="tx1"/>
                </a:solidFill>
                <a:effectLst>
                  <a:outerShdw blurRad="38100" dist="19050" dir="2700000" algn="tl" rotWithShape="0">
                    <a:schemeClr val="dk1">
                      <a:alpha val="40000"/>
                    </a:schemeClr>
                  </a:outerShdw>
                </a:effectLst>
              </a:rPr>
              <a:t>/foods/1</a:t>
            </a:r>
            <a:endParaRPr kumimoji="1" lang="en-US" sz="2400" dirty="0">
              <a:ln w="0"/>
              <a:solidFill>
                <a:schemeClr val="tx1"/>
              </a:solidFill>
              <a:effectLst>
                <a:outerShdw blurRad="38100" dist="19050" dir="2700000" algn="tl" rotWithShape="0">
                  <a:schemeClr val="dk1">
                    <a:alpha val="40000"/>
                  </a:schemeClr>
                </a:outerShdw>
              </a:effectLst>
            </a:endParaRPr>
          </a:p>
        </p:txBody>
      </p:sp>
      <p:pic>
        <p:nvPicPr>
          <p:cNvPr id="6" name="Picture 5"/>
          <p:cNvPicPr>
            <a:picLocks noChangeAspect="1"/>
          </p:cNvPicPr>
          <p:nvPr/>
        </p:nvPicPr>
        <p:blipFill>
          <a:blip r:embed="rId5"/>
          <a:stretch>
            <a:fillRect/>
          </a:stretch>
        </p:blipFill>
        <p:spPr>
          <a:xfrm>
            <a:off x="5749466" y="1548427"/>
            <a:ext cx="3342857" cy="2295238"/>
          </a:xfrm>
          <a:prstGeom prst="rect">
            <a:avLst/>
          </a:prstGeom>
        </p:spPr>
      </p:pic>
      <p:cxnSp>
        <p:nvCxnSpPr>
          <p:cNvPr id="12" name="Straight Arrow Connector 11"/>
          <p:cNvCxnSpPr/>
          <p:nvPr/>
        </p:nvCxnSpPr>
        <p:spPr>
          <a:xfrm>
            <a:off x="2051720" y="2708920"/>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51720" y="3303259"/>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59632" y="2016792"/>
            <a:ext cx="4752528" cy="88612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2400" dirty="0" smtClean="0">
                <a:ln w="0"/>
                <a:solidFill>
                  <a:schemeClr val="tx1"/>
                </a:solidFill>
                <a:effectLst>
                  <a:outerShdw blurRad="38100" dist="19050" dir="2700000" algn="tl" rotWithShape="0">
                    <a:schemeClr val="dk1">
                      <a:alpha val="40000"/>
                    </a:schemeClr>
                  </a:outerShdw>
                </a:effectLst>
              </a:rPr>
              <a:t>…/</a:t>
            </a:r>
            <a:r>
              <a:rPr kumimoji="1" lang="en-US" sz="2400" dirty="0" smtClean="0">
                <a:ln w="0"/>
                <a:solidFill>
                  <a:srgbClr val="FF0000"/>
                </a:solidFill>
                <a:effectLst>
                  <a:outerShdw blurRad="38100" dist="19050" dir="2700000" algn="tl" rotWithShape="0">
                    <a:schemeClr val="dk1">
                      <a:alpha val="40000"/>
                    </a:schemeClr>
                  </a:outerShdw>
                </a:effectLst>
              </a:rPr>
              <a:t>v2</a:t>
            </a:r>
            <a:r>
              <a:rPr lang="en-US" sz="2400" dirty="0" smtClean="0">
                <a:ln w="0"/>
                <a:solidFill>
                  <a:schemeClr val="tx1"/>
                </a:solidFill>
                <a:effectLst>
                  <a:outerShdw blurRad="38100" dist="19050" dir="2700000" algn="tl" rotWithShape="0">
                    <a:schemeClr val="dk1">
                      <a:alpha val="40000"/>
                    </a:schemeClr>
                  </a:outerShdw>
                </a:effectLst>
              </a:rPr>
              <a:t>/foods/1/drinks</a:t>
            </a:r>
            <a:endParaRPr kumimoji="1" lang="en-US" sz="2400" dirty="0">
              <a:ln w="0"/>
              <a:solidFill>
                <a:schemeClr val="tx1"/>
              </a:solidFill>
              <a:effectLst>
                <a:outerShdw blurRad="38100" dist="19050" dir="2700000" algn="tl" rotWithShape="0">
                  <a:schemeClr val="dk1">
                    <a:alpha val="40000"/>
                  </a:schemeClr>
                </a:outerShdw>
              </a:effectLst>
            </a:endParaRPr>
          </a:p>
        </p:txBody>
      </p:sp>
      <p:sp>
        <p:nvSpPr>
          <p:cNvPr id="16" name="Rectangle 15"/>
          <p:cNvSpPr/>
          <p:nvPr/>
        </p:nvSpPr>
        <p:spPr>
          <a:xfrm>
            <a:off x="2195736" y="2636912"/>
            <a:ext cx="3824254" cy="88612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2400" dirty="0" smtClean="0">
                <a:ln w="0"/>
                <a:solidFill>
                  <a:schemeClr val="tx1"/>
                </a:solidFill>
                <a:effectLst>
                  <a:outerShdw blurRad="38100" dist="19050" dir="2700000" algn="tl" rotWithShape="0">
                    <a:schemeClr val="dk1">
                      <a:alpha val="40000"/>
                    </a:schemeClr>
                  </a:outerShdw>
                </a:effectLst>
              </a:rPr>
              <a:t>…/</a:t>
            </a:r>
            <a:r>
              <a:rPr kumimoji="1" lang="en-US" sz="2400" dirty="0" smtClean="0">
                <a:ln w="0"/>
                <a:solidFill>
                  <a:srgbClr val="FF0000"/>
                </a:solidFill>
                <a:effectLst>
                  <a:outerShdw blurRad="38100" dist="19050" dir="2700000" algn="tl" rotWithShape="0">
                    <a:schemeClr val="dk1">
                      <a:alpha val="40000"/>
                    </a:schemeClr>
                  </a:outerShdw>
                </a:effectLst>
              </a:rPr>
              <a:t>v3</a:t>
            </a:r>
            <a:r>
              <a:rPr lang="en-US" sz="2400" dirty="0" smtClean="0">
                <a:ln w="0"/>
                <a:solidFill>
                  <a:schemeClr val="tx1"/>
                </a:solidFill>
                <a:effectLst>
                  <a:outerShdw blurRad="38100" dist="19050" dir="2700000" algn="tl" rotWithShape="0">
                    <a:schemeClr val="dk1">
                      <a:alpha val="40000"/>
                    </a:schemeClr>
                  </a:outerShdw>
                </a:effectLst>
              </a:rPr>
              <a:t>/foods/1/</a:t>
            </a:r>
            <a:r>
              <a:rPr lang="en-US" sz="2400" dirty="0">
                <a:ln w="0"/>
                <a:solidFill>
                  <a:schemeClr val="tx1"/>
                </a:solidFill>
                <a:effectLst>
                  <a:outerShdw blurRad="38100" dist="19050" dir="2700000" algn="tl" rotWithShape="0">
                    <a:schemeClr val="dk1">
                      <a:alpha val="40000"/>
                    </a:schemeClr>
                  </a:outerShdw>
                </a:effectLst>
              </a:rPr>
              <a:t>certification</a:t>
            </a:r>
            <a:endParaRPr kumimoji="1" lang="en-US" sz="2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923080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Cách</a:t>
            </a:r>
            <a:r>
              <a:rPr lang="ja-JP" altLang="en-US"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GraphQL</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tiếp</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cận</a:t>
            </a:r>
            <a:endParaRPr lang="ja-JP" altLang="en-US" sz="4800" b="1" dirty="0">
              <a:solidFill>
                <a:srgbClr val="FFFFFF"/>
              </a:solidFill>
              <a:effectLst/>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xmlns="" id="{F431F97B-DD03-49C8-B545-AFA39AC4CB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1187624" y="1268760"/>
            <a:ext cx="6912768" cy="5573084"/>
          </a:xfrm>
          <a:prstGeom prst="rect">
            <a:avLst/>
          </a:prstGeom>
        </p:spPr>
      </p:pic>
    </p:spTree>
    <p:extLst>
      <p:ext uri="{BB962C8B-B14F-4D97-AF65-F5344CB8AC3E}">
        <p14:creationId xmlns:p14="http://schemas.microsoft.com/office/powerpoint/2010/main" val="2376710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5256000" cy="6858000"/>
          </a:xfrm>
          <a:prstGeom prst="rect">
            <a:avLst/>
          </a:prstGeom>
          <a:solidFill>
            <a:schemeClr val="tx1"/>
          </a:solidFill>
          <a:ln>
            <a:noFill/>
          </a:ln>
          <a:effectLst>
            <a:outerShdw blurRad="889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latin typeface="Arial" panose="020B0604020202020204" pitchFamily="34" charset="0"/>
              <a:cs typeface="Arial" panose="020B0604020202020204" pitchFamily="34" charset="0"/>
            </a:endParaRPr>
          </a:p>
        </p:txBody>
      </p:sp>
      <p:sp>
        <p:nvSpPr>
          <p:cNvPr id="43" name="Text Placeholder 42"/>
          <p:cNvSpPr>
            <a:spLocks noGrp="1"/>
          </p:cNvSpPr>
          <p:nvPr>
            <p:ph type="body" sz="quarter" idx="21"/>
          </p:nvPr>
        </p:nvSpPr>
        <p:spPr>
          <a:xfrm>
            <a:off x="611560" y="3181937"/>
            <a:ext cx="2952328" cy="1471203"/>
          </a:xfrm>
        </p:spPr>
        <p:txBody>
          <a:bodyPr/>
          <a:lstStyle/>
          <a:p>
            <a:r>
              <a:rPr lang="en-US" altLang="ja-JP" sz="48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Nội</a:t>
            </a:r>
            <a:r>
              <a:rPr lang="en-US" altLang="ja-JP" sz="48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dung</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48" name="Text Placeholder 2"/>
          <p:cNvSpPr>
            <a:spLocks noGrp="1"/>
          </p:cNvSpPr>
          <p:nvPr>
            <p:ph type="body" sz="quarter" idx="4294967295"/>
          </p:nvPr>
        </p:nvSpPr>
        <p:spPr>
          <a:xfrm>
            <a:off x="5436103" y="332663"/>
            <a:ext cx="2852075"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Vấn</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đề</a:t>
            </a:r>
            <a:endParaRPr lang="ja-JP" altLang="en-US" sz="2400" b="1" dirty="0">
              <a:solidFill>
                <a:schemeClr val="tx1"/>
              </a:solidFill>
              <a:latin typeface="Arial" panose="020B0604020202020204" pitchFamily="34" charset="0"/>
              <a:cs typeface="Arial" panose="020B0604020202020204" pitchFamily="34" charset="0"/>
            </a:endParaRPr>
          </a:p>
        </p:txBody>
      </p:sp>
      <p:grpSp>
        <p:nvGrpSpPr>
          <p:cNvPr id="10" name="Group 9"/>
          <p:cNvGrpSpPr/>
          <p:nvPr/>
        </p:nvGrpSpPr>
        <p:grpSpPr>
          <a:xfrm>
            <a:off x="3851920" y="260651"/>
            <a:ext cx="1512168" cy="720080"/>
            <a:chOff x="3851920" y="404664"/>
            <a:chExt cx="1512168" cy="720080"/>
          </a:xfrm>
        </p:grpSpPr>
        <p:grpSp>
          <p:nvGrpSpPr>
            <p:cNvPr id="38" name="Group 37"/>
            <p:cNvGrpSpPr/>
            <p:nvPr/>
          </p:nvGrpSpPr>
          <p:grpSpPr>
            <a:xfrm>
              <a:off x="3851920" y="404664"/>
              <a:ext cx="1512168" cy="720079"/>
              <a:chOff x="3851920" y="404664"/>
              <a:chExt cx="1512168" cy="720079"/>
            </a:xfrm>
          </p:grpSpPr>
          <p:sp>
            <p:nvSpPr>
              <p:cNvPr id="8" name="Pentagon 7"/>
              <p:cNvSpPr/>
              <p:nvPr/>
            </p:nvSpPr>
            <p:spPr>
              <a:xfrm rot="10800000">
                <a:off x="3851920" y="476671"/>
                <a:ext cx="1512168" cy="648072"/>
              </a:xfrm>
              <a:prstGeom prst="homePlate">
                <a:avLst/>
              </a:prstGeom>
              <a:solidFill>
                <a:srgbClr val="E2536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35" name="Right Triangle 34"/>
              <p:cNvSpPr/>
              <p:nvPr/>
            </p:nvSpPr>
            <p:spPr>
              <a:xfrm>
                <a:off x="5255999" y="404664"/>
                <a:ext cx="108089" cy="72008"/>
              </a:xfrm>
              <a:prstGeom prst="rtTriangle">
                <a:avLst/>
              </a:prstGeom>
              <a:solidFill>
                <a:srgbClr val="9A1A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49" name="Rectangle 48"/>
            <p:cNvSpPr/>
            <p:nvPr/>
          </p:nvSpPr>
          <p:spPr>
            <a:xfrm>
              <a:off x="4355976" y="47667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#1</a:t>
              </a:r>
              <a:endParaRPr lang="ja-JP" altLang="en-US" b="1">
                <a:solidFill>
                  <a:srgbClr val="FFFFFF"/>
                </a:solidFill>
                <a:latin typeface="Arial" panose="020B0604020202020204" pitchFamily="34" charset="0"/>
                <a:cs typeface="Arial" panose="020B0604020202020204" pitchFamily="34" charset="0"/>
              </a:endParaRPr>
            </a:p>
          </p:txBody>
        </p:sp>
      </p:grpSp>
      <p:grpSp>
        <p:nvGrpSpPr>
          <p:cNvPr id="9" name="Group 8"/>
          <p:cNvGrpSpPr/>
          <p:nvPr/>
        </p:nvGrpSpPr>
        <p:grpSpPr>
          <a:xfrm>
            <a:off x="3851920" y="1628800"/>
            <a:ext cx="1512168" cy="720080"/>
            <a:chOff x="3851920" y="1484784"/>
            <a:chExt cx="1512168" cy="720080"/>
          </a:xfrm>
        </p:grpSpPr>
        <p:grpSp>
          <p:nvGrpSpPr>
            <p:cNvPr id="19" name="Group 18"/>
            <p:cNvGrpSpPr/>
            <p:nvPr/>
          </p:nvGrpSpPr>
          <p:grpSpPr>
            <a:xfrm>
              <a:off x="3851920" y="1484784"/>
              <a:ext cx="1512168" cy="720080"/>
              <a:chOff x="3851920" y="1484784"/>
              <a:chExt cx="1512168" cy="720080"/>
            </a:xfrm>
          </p:grpSpPr>
          <p:sp>
            <p:nvSpPr>
              <p:cNvPr id="14" name="Pentagon 13"/>
              <p:cNvSpPr/>
              <p:nvPr/>
            </p:nvSpPr>
            <p:spPr>
              <a:xfrm rot="10800000">
                <a:off x="3851920" y="1556792"/>
                <a:ext cx="1512168" cy="648072"/>
              </a:xfrm>
              <a:prstGeom prst="homePlate">
                <a:avLst/>
              </a:prstGeom>
              <a:solidFill>
                <a:srgbClr val="1575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34" name="Right Triangle 33"/>
              <p:cNvSpPr/>
              <p:nvPr/>
            </p:nvSpPr>
            <p:spPr>
              <a:xfrm>
                <a:off x="5255999" y="1484784"/>
                <a:ext cx="108089" cy="72008"/>
              </a:xfrm>
              <a:prstGeom prst="rtTriangle">
                <a:avLst/>
              </a:prstGeom>
              <a:solidFill>
                <a:srgbClr val="0D44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50" name="Rectangle 49"/>
            <p:cNvSpPr/>
            <p:nvPr/>
          </p:nvSpPr>
          <p:spPr>
            <a:xfrm>
              <a:off x="4355976" y="155679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dirty="0">
                  <a:solidFill>
                    <a:srgbClr val="FFFFFF"/>
                  </a:solidFill>
                  <a:latin typeface="Arial" panose="020B0604020202020204" pitchFamily="34" charset="0"/>
                  <a:ea typeface="Open Sans" panose="020B0606030504020204" pitchFamily="34" charset="0"/>
                  <a:cs typeface="Arial" panose="020B0604020202020204" pitchFamily="34" charset="0"/>
                </a:rPr>
                <a:t>#2</a:t>
              </a:r>
              <a:endParaRPr lang="ja-JP" altLang="en-US" b="1" dirty="0">
                <a:solidFill>
                  <a:srgbClr val="FFFFFF"/>
                </a:solidFill>
                <a:latin typeface="Arial" panose="020B0604020202020204" pitchFamily="34" charset="0"/>
                <a:cs typeface="Arial" panose="020B0604020202020204" pitchFamily="34" charset="0"/>
              </a:endParaRPr>
            </a:p>
          </p:txBody>
        </p:sp>
      </p:grpSp>
      <p:grpSp>
        <p:nvGrpSpPr>
          <p:cNvPr id="6" name="Group 5"/>
          <p:cNvGrpSpPr/>
          <p:nvPr/>
        </p:nvGrpSpPr>
        <p:grpSpPr>
          <a:xfrm>
            <a:off x="3851928" y="2996954"/>
            <a:ext cx="1512169" cy="720083"/>
            <a:chOff x="3851920" y="2564904"/>
            <a:chExt cx="1512169" cy="720081"/>
          </a:xfrm>
        </p:grpSpPr>
        <p:grpSp>
          <p:nvGrpSpPr>
            <p:cNvPr id="39" name="Group 38"/>
            <p:cNvGrpSpPr/>
            <p:nvPr/>
          </p:nvGrpSpPr>
          <p:grpSpPr>
            <a:xfrm>
              <a:off x="3851920" y="2564904"/>
              <a:ext cx="1512169" cy="720080"/>
              <a:chOff x="3851920" y="2564904"/>
              <a:chExt cx="1512169" cy="720080"/>
            </a:xfrm>
          </p:grpSpPr>
          <p:sp>
            <p:nvSpPr>
              <p:cNvPr id="12" name="Pentagon 11"/>
              <p:cNvSpPr/>
              <p:nvPr/>
            </p:nvSpPr>
            <p:spPr>
              <a:xfrm rot="10800000">
                <a:off x="3851920" y="2636912"/>
                <a:ext cx="1512168" cy="648072"/>
              </a:xfrm>
              <a:prstGeom prst="homePlate">
                <a:avLst/>
              </a:prstGeom>
              <a:solidFill>
                <a:srgbClr val="E2AF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33" name="Right Triangle 32"/>
              <p:cNvSpPr/>
              <p:nvPr/>
            </p:nvSpPr>
            <p:spPr>
              <a:xfrm>
                <a:off x="5256000" y="2564904"/>
                <a:ext cx="108089" cy="72008"/>
              </a:xfrm>
              <a:prstGeom prst="rtTriangle">
                <a:avLst/>
              </a:prstGeom>
              <a:solidFill>
                <a:srgbClr val="9772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51" name="Rectangle 50"/>
            <p:cNvSpPr/>
            <p:nvPr/>
          </p:nvSpPr>
          <p:spPr>
            <a:xfrm>
              <a:off x="4355976" y="263691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#3</a:t>
              </a:r>
              <a:endParaRPr lang="ja-JP" altLang="en-US" b="1">
                <a:solidFill>
                  <a:srgbClr val="FFFFFF"/>
                </a:solidFill>
                <a:latin typeface="Arial" panose="020B0604020202020204" pitchFamily="34" charset="0"/>
                <a:cs typeface="Arial" panose="020B0604020202020204" pitchFamily="34" charset="0"/>
              </a:endParaRPr>
            </a:p>
          </p:txBody>
        </p:sp>
      </p:grpSp>
      <p:grpSp>
        <p:nvGrpSpPr>
          <p:cNvPr id="5" name="Group 4"/>
          <p:cNvGrpSpPr/>
          <p:nvPr/>
        </p:nvGrpSpPr>
        <p:grpSpPr>
          <a:xfrm>
            <a:off x="3851921" y="4365107"/>
            <a:ext cx="1512168" cy="720080"/>
            <a:chOff x="3851921" y="3645024"/>
            <a:chExt cx="1512168" cy="720080"/>
          </a:xfrm>
        </p:grpSpPr>
        <p:grpSp>
          <p:nvGrpSpPr>
            <p:cNvPr id="40" name="Group 39"/>
            <p:cNvGrpSpPr/>
            <p:nvPr/>
          </p:nvGrpSpPr>
          <p:grpSpPr>
            <a:xfrm>
              <a:off x="3851921" y="3645024"/>
              <a:ext cx="1512168" cy="720080"/>
              <a:chOff x="3851921" y="3645024"/>
              <a:chExt cx="1512168" cy="720080"/>
            </a:xfrm>
          </p:grpSpPr>
          <p:sp>
            <p:nvSpPr>
              <p:cNvPr id="13" name="Pentagon 12"/>
              <p:cNvSpPr/>
              <p:nvPr/>
            </p:nvSpPr>
            <p:spPr>
              <a:xfrm rot="10800000">
                <a:off x="3851921" y="3717032"/>
                <a:ext cx="1512168" cy="648072"/>
              </a:xfrm>
              <a:prstGeom prst="homePlate">
                <a:avLst/>
              </a:prstGeom>
              <a:solidFill>
                <a:srgbClr val="25A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17" name="Right Triangle 16"/>
              <p:cNvSpPr/>
              <p:nvPr/>
            </p:nvSpPr>
            <p:spPr>
              <a:xfrm>
                <a:off x="5256000" y="3645024"/>
                <a:ext cx="108089" cy="72008"/>
              </a:xfrm>
              <a:prstGeom prst="rtTriangle">
                <a:avLst/>
              </a:prstGeom>
              <a:solidFill>
                <a:srgbClr val="1971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latin typeface="Arial" panose="020B0604020202020204" pitchFamily="34" charset="0"/>
                  <a:cs typeface="Arial" panose="020B0604020202020204" pitchFamily="34" charset="0"/>
                </a:endParaRPr>
              </a:p>
            </p:txBody>
          </p:sp>
        </p:grpSp>
        <p:sp>
          <p:nvSpPr>
            <p:cNvPr id="52" name="Rectangle 51"/>
            <p:cNvSpPr/>
            <p:nvPr/>
          </p:nvSpPr>
          <p:spPr>
            <a:xfrm>
              <a:off x="4330824" y="370846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#4</a:t>
              </a:r>
              <a:endParaRPr lang="ja-JP" altLang="en-US" b="1">
                <a:solidFill>
                  <a:srgbClr val="FFFFFF"/>
                </a:solidFill>
                <a:latin typeface="Arial" panose="020B0604020202020204" pitchFamily="34" charset="0"/>
                <a:cs typeface="Arial" panose="020B0604020202020204" pitchFamily="34" charset="0"/>
              </a:endParaRPr>
            </a:p>
          </p:txBody>
        </p:sp>
      </p:grpSp>
      <p:grpSp>
        <p:nvGrpSpPr>
          <p:cNvPr id="4" name="Group 3"/>
          <p:cNvGrpSpPr/>
          <p:nvPr/>
        </p:nvGrpSpPr>
        <p:grpSpPr>
          <a:xfrm>
            <a:off x="3851919" y="5733259"/>
            <a:ext cx="1512168" cy="720083"/>
            <a:chOff x="3851919" y="4725144"/>
            <a:chExt cx="1512168" cy="720081"/>
          </a:xfrm>
        </p:grpSpPr>
        <p:grpSp>
          <p:nvGrpSpPr>
            <p:cNvPr id="3" name="Group 2"/>
            <p:cNvGrpSpPr/>
            <p:nvPr/>
          </p:nvGrpSpPr>
          <p:grpSpPr>
            <a:xfrm>
              <a:off x="3851919" y="4725144"/>
              <a:ext cx="1512168" cy="720080"/>
              <a:chOff x="3851919" y="4725144"/>
              <a:chExt cx="1512168" cy="720080"/>
            </a:xfrm>
          </p:grpSpPr>
          <p:sp>
            <p:nvSpPr>
              <p:cNvPr id="46" name="Pentagon 45"/>
              <p:cNvSpPr/>
              <p:nvPr/>
            </p:nvSpPr>
            <p:spPr>
              <a:xfrm rot="10800000">
                <a:off x="3851919" y="4797152"/>
                <a:ext cx="1512168" cy="648072"/>
              </a:xfrm>
              <a:prstGeom prst="homePlate">
                <a:avLst/>
              </a:prstGeom>
              <a:solidFill>
                <a:srgbClr val="7E5887"/>
              </a:solidFill>
              <a:ln>
                <a:noFill/>
              </a:ln>
              <a:effectLst>
                <a:outerShdw blurRad="50800" dist="38100" dir="2700000" algn="tl"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47" name="Right Triangle 46"/>
              <p:cNvSpPr/>
              <p:nvPr/>
            </p:nvSpPr>
            <p:spPr>
              <a:xfrm>
                <a:off x="5255996" y="4725144"/>
                <a:ext cx="108089" cy="72008"/>
              </a:xfrm>
              <a:prstGeom prst="rtTriangle">
                <a:avLst/>
              </a:prstGeom>
              <a:solidFill>
                <a:srgbClr val="4E3654"/>
              </a:solidFill>
              <a:ln>
                <a:noFill/>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53" name="Rectangle 52"/>
            <p:cNvSpPr/>
            <p:nvPr/>
          </p:nvSpPr>
          <p:spPr>
            <a:xfrm>
              <a:off x="4330824" y="479715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#5</a:t>
              </a:r>
              <a:endParaRPr lang="ja-JP" altLang="en-US" b="1">
                <a:solidFill>
                  <a:srgbClr val="FFFFFF"/>
                </a:solidFill>
                <a:latin typeface="Arial" panose="020B0604020202020204" pitchFamily="34" charset="0"/>
                <a:cs typeface="Arial" panose="020B0604020202020204" pitchFamily="34" charset="0"/>
              </a:endParaRPr>
            </a:p>
          </p:txBody>
        </p:sp>
      </p:grpSp>
      <p:sp>
        <p:nvSpPr>
          <p:cNvPr id="29" name="Text Placeholder 2"/>
          <p:cNvSpPr>
            <a:spLocks noGrp="1"/>
          </p:cNvSpPr>
          <p:nvPr>
            <p:ph type="body" sz="quarter" idx="4294967295"/>
          </p:nvPr>
        </p:nvSpPr>
        <p:spPr>
          <a:xfrm>
            <a:off x="5436096" y="1700815"/>
            <a:ext cx="3240360"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Giới</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thiệu</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GraphQL</a:t>
            </a:r>
            <a:endParaRPr lang="ja-JP" altLang="en-US" sz="2400" b="1" dirty="0">
              <a:solidFill>
                <a:schemeClr val="tx1"/>
              </a:solidFill>
              <a:latin typeface="Arial" panose="020B0604020202020204" pitchFamily="34" charset="0"/>
              <a:cs typeface="Arial" panose="020B0604020202020204" pitchFamily="34" charset="0"/>
            </a:endParaRPr>
          </a:p>
        </p:txBody>
      </p:sp>
      <p:sp>
        <p:nvSpPr>
          <p:cNvPr id="30" name="Text Placeholder 2"/>
          <p:cNvSpPr>
            <a:spLocks noGrp="1"/>
          </p:cNvSpPr>
          <p:nvPr>
            <p:ph type="body" sz="quarter" idx="4294967295"/>
          </p:nvPr>
        </p:nvSpPr>
        <p:spPr>
          <a:xfrm>
            <a:off x="5436096" y="3068967"/>
            <a:ext cx="3240360"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Cấu</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trúc</a:t>
            </a:r>
            <a:endParaRPr lang="ja-JP" altLang="en-US" sz="2400" b="1" dirty="0">
              <a:solidFill>
                <a:schemeClr val="tx1"/>
              </a:solidFill>
              <a:latin typeface="Arial" panose="020B0604020202020204" pitchFamily="34" charset="0"/>
              <a:cs typeface="Arial" panose="020B0604020202020204" pitchFamily="34" charset="0"/>
            </a:endParaRPr>
          </a:p>
        </p:txBody>
      </p:sp>
      <p:sp>
        <p:nvSpPr>
          <p:cNvPr id="31" name="Text Placeholder 2"/>
          <p:cNvSpPr>
            <a:spLocks noGrp="1"/>
          </p:cNvSpPr>
          <p:nvPr>
            <p:ph type="body" sz="quarter" idx="4294967295"/>
          </p:nvPr>
        </p:nvSpPr>
        <p:spPr>
          <a:xfrm>
            <a:off x="5436096" y="5804131"/>
            <a:ext cx="3240360"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Tóm</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lại</a:t>
            </a:r>
            <a:endParaRPr lang="ja-JP" altLang="en-US" sz="2400" b="1" dirty="0">
              <a:solidFill>
                <a:schemeClr val="tx1"/>
              </a:solidFill>
              <a:latin typeface="Arial" panose="020B0604020202020204" pitchFamily="34" charset="0"/>
              <a:cs typeface="Arial" panose="020B0604020202020204" pitchFamily="34" charset="0"/>
            </a:endParaRPr>
          </a:p>
        </p:txBody>
      </p:sp>
      <p:sp>
        <p:nvSpPr>
          <p:cNvPr id="32" name="Text Placeholder 2"/>
          <p:cNvSpPr>
            <a:spLocks noGrp="1"/>
          </p:cNvSpPr>
          <p:nvPr>
            <p:ph type="body" sz="quarter" idx="4294967295"/>
          </p:nvPr>
        </p:nvSpPr>
        <p:spPr>
          <a:xfrm>
            <a:off x="5436096" y="4437120"/>
            <a:ext cx="3240360" cy="648071"/>
          </a:xfrm>
          <a:prstGeom prst="rect">
            <a:avLst/>
          </a:prstGeom>
        </p:spPr>
        <p:txBody>
          <a:bodyPr/>
          <a:lstStyle/>
          <a:p>
            <a:r>
              <a:rPr lang="en-US" altLang="ja-JP" sz="2400" b="1" dirty="0">
                <a:solidFill>
                  <a:schemeClr val="tx1"/>
                </a:solidFill>
                <a:latin typeface="Arial" panose="020B0604020202020204" pitchFamily="34" charset="0"/>
                <a:cs typeface="Arial" panose="020B0604020202020204" pitchFamily="34" charset="0"/>
              </a:rPr>
              <a:t>Demo</a:t>
            </a:r>
            <a:endParaRPr lang="ja-JP" alt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41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xEl>
                                              <p:pRg st="0" end="0"/>
                                            </p:txEl>
                                          </p:spTgt>
                                        </p:tgtEl>
                                        <p:attrNameLst>
                                          <p:attrName>style.visibility</p:attrName>
                                        </p:attrNameLst>
                                      </p:cBhvr>
                                      <p:to>
                                        <p:strVal val="visible"/>
                                      </p:to>
                                    </p:set>
                                    <p:animEffect transition="in" filter="fade">
                                      <p:cBhvr>
                                        <p:cTn id="24" dur="500"/>
                                        <p:tgtEl>
                                          <p:spTgt spid="4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fade">
                                      <p:cBhvr>
                                        <p:cTn id="29" dur="500"/>
                                        <p:tgtEl>
                                          <p:spTgt spid="2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Effect transition="in" filter="fade">
                                      <p:cBhvr>
                                        <p:cTn id="34" dur="500"/>
                                        <p:tgtEl>
                                          <p:spTgt spid="3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xEl>
                                              <p:pRg st="0" end="0"/>
                                            </p:txEl>
                                          </p:spTgt>
                                        </p:tgtEl>
                                        <p:attrNameLst>
                                          <p:attrName>style.visibility</p:attrName>
                                        </p:attrNameLst>
                                      </p:cBhvr>
                                      <p:to>
                                        <p:strVal val="visible"/>
                                      </p:to>
                                    </p:set>
                                    <p:animEffect transition="in" filter="fade">
                                      <p:cBhvr>
                                        <p:cTn id="39" dur="500"/>
                                        <p:tgtEl>
                                          <p:spTgt spid="3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29" grpId="0" build="p"/>
      <p:bldP spid="30" grpId="0" build="p"/>
      <p:bldP spid="31" grpId="0" build="p"/>
      <p:bldP spid="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Cách</a:t>
            </a:r>
            <a:r>
              <a:rPr lang="ja-JP" altLang="en-US"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GraphQL</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tiếp</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cận</a:t>
            </a:r>
            <a:endParaRPr lang="ja-JP" altLang="en-US" sz="4800" b="1" dirty="0">
              <a:solidFill>
                <a:srgbClr val="FFFFFF"/>
              </a:solidFill>
              <a:effectLst/>
              <a:latin typeface="Arial" panose="020B0604020202020204" pitchFamily="34" charset="0"/>
              <a:cs typeface="Arial" panose="020B0604020202020204" pitchFamily="34" charset="0"/>
            </a:endParaRPr>
          </a:p>
        </p:txBody>
      </p:sp>
      <p:pic>
        <p:nvPicPr>
          <p:cNvPr id="7" name="Picture 2" descr="https://dab1nmslvvntp.cloudfront.net/wp-content/uploads/2017/05/1494257483003-GraphQLServer.png">
            <a:extLst>
              <a:ext uri="{FF2B5EF4-FFF2-40B4-BE49-F238E27FC236}">
                <a16:creationId xmlns:a16="http://schemas.microsoft.com/office/drawing/2014/main" xmlns="" id="{6F489666-F084-4C86-9BA7-D88026FD2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 y="2509638"/>
            <a:ext cx="9135757" cy="403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40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4297239" y="-3326"/>
            <a:ext cx="4860032" cy="6861327"/>
          </a:xfrm>
          <a:solidFill>
            <a:srgbClr val="1575A8"/>
          </a:solidFill>
        </p:spPr>
        <p:txBody>
          <a:bodyPr/>
          <a:lstStyle/>
          <a:p>
            <a:endParaRPr kumimoji="1" lang="ja-JP" alt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Arial" panose="020B0604020202020204" pitchFamily="34" charset="0"/>
                <a:ea typeface="Open Sans" panose="020B0606030504020204" pitchFamily="34" charset="0"/>
                <a:cs typeface="Arial" panose="020B0604020202020204" pitchFamily="34" charset="0"/>
              </a:rPr>
              <a:t>#2</a:t>
            </a:r>
            <a:endParaRPr kumimoji="1" lang="ja-JP" altLang="en-US" b="1">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5436098" y="1801351"/>
            <a:ext cx="3331199" cy="1195603"/>
          </a:xfrm>
          <a:noFill/>
          <a:ln>
            <a:noFill/>
          </a:ln>
        </p:spPr>
        <p:txBody>
          <a:bodyPr/>
          <a:lstStyle/>
          <a:p>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Giới</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thiệu</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GraghQL</a:t>
            </a:r>
            <a:endPar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17453325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xmlns=""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xmlns="" id="{FDD55F78-086C-40E1-AB79-A2156A3940B5}"/>
              </a:ext>
            </a:extLst>
          </p:cNvPr>
          <p:cNvSpPr>
            <a:spLocks noGrp="1"/>
          </p:cNvSpPr>
          <p:nvPr>
            <p:ph type="pic" sz="quarter" idx="10"/>
          </p:nvPr>
        </p:nvSpPr>
        <p:spPr/>
      </p:sp>
      <p:pic>
        <p:nvPicPr>
          <p:cNvPr id="16" name="Picture 15">
            <a:extLst>
              <a:ext uri="{FF2B5EF4-FFF2-40B4-BE49-F238E27FC236}">
                <a16:creationId xmlns:a16="http://schemas.microsoft.com/office/drawing/2014/main" xmlns="" id="{4B544192-0F54-4579-AC17-5B1873989C48}"/>
              </a:ext>
            </a:extLst>
          </p:cNvPr>
          <p:cNvPicPr>
            <a:picLocks noChangeAspect="1"/>
          </p:cNvPicPr>
          <p:nvPr/>
        </p:nvPicPr>
        <p:blipFill>
          <a:blip r:embed="rId3"/>
          <a:stretch>
            <a:fillRect/>
          </a:stretch>
        </p:blipFill>
        <p:spPr>
          <a:xfrm>
            <a:off x="0" y="1119953"/>
            <a:ext cx="9144000" cy="4618097"/>
          </a:xfrm>
          <a:prstGeom prst="rect">
            <a:avLst/>
          </a:prstGeom>
        </p:spPr>
      </p:pic>
    </p:spTree>
    <p:extLst>
      <p:ext uri="{BB962C8B-B14F-4D97-AF65-F5344CB8AC3E}">
        <p14:creationId xmlns:p14="http://schemas.microsoft.com/office/powerpoint/2010/main" val="2009737399"/>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6000" b="1" dirty="0" err="1">
                <a:solidFill>
                  <a:srgbClr val="FFFFFF"/>
                </a:solidFill>
                <a:effectLst/>
                <a:latin typeface="Arial" panose="020B0604020202020204" pitchFamily="34" charset="0"/>
                <a:cs typeface="Arial" panose="020B0604020202020204" pitchFamily="34" charset="0"/>
              </a:rPr>
              <a:t>GraphQL</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3200" b="1" dirty="0" err="1" smtClean="0">
                <a:solidFill>
                  <a:schemeClr val="tx1"/>
                </a:solidFill>
                <a:effectLst/>
                <a:latin typeface="Arial" panose="020B0604020202020204" pitchFamily="34" charset="0"/>
                <a:cs typeface="Arial" panose="020B0604020202020204" pitchFamily="34" charset="0"/>
              </a:rPr>
              <a:t>Ngôn</a:t>
            </a:r>
            <a:r>
              <a:rPr lang="en-US" altLang="ja-JP" sz="3200" b="1" dirty="0" smtClean="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ngữ</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truy</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vấn</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và</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thao</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tác</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dữ</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liệu</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dành</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cho</a:t>
            </a:r>
            <a:r>
              <a:rPr lang="en-US" altLang="ja-JP" sz="3200" b="1" dirty="0">
                <a:solidFill>
                  <a:schemeClr val="tx1"/>
                </a:solidFill>
                <a:effectLst/>
                <a:latin typeface="Arial" panose="020B0604020202020204" pitchFamily="34" charset="0"/>
                <a:cs typeface="Arial" panose="020B0604020202020204" pitchFamily="34" charset="0"/>
              </a:rPr>
              <a:t> API.</a:t>
            </a:r>
          </a:p>
          <a:p>
            <a:pPr marL="457200" indent="-457200" algn="l">
              <a:buFont typeface="Arial" panose="020B0604020202020204" pitchFamily="34" charset="0"/>
              <a:buChar char="•"/>
            </a:pPr>
            <a:r>
              <a:rPr lang="en-US" altLang="ja-JP" sz="3200" b="1" dirty="0" err="1" smtClean="0">
                <a:solidFill>
                  <a:schemeClr val="tx1"/>
                </a:solidFill>
                <a:effectLst/>
                <a:latin typeface="Arial" panose="020B0604020202020204" pitchFamily="34" charset="0"/>
                <a:cs typeface="Arial" panose="020B0604020202020204" pitchFamily="34" charset="0"/>
              </a:rPr>
              <a:t>Phát</a:t>
            </a:r>
            <a:r>
              <a:rPr lang="en-US" altLang="ja-JP" sz="3200" b="1" dirty="0" smtClean="0">
                <a:solidFill>
                  <a:schemeClr val="tx1"/>
                </a:solidFill>
                <a:effectLst/>
                <a:latin typeface="Arial" panose="020B0604020202020204" pitchFamily="34" charset="0"/>
                <a:cs typeface="Arial" panose="020B0604020202020204" pitchFamily="34" charset="0"/>
              </a:rPr>
              <a:t> </a:t>
            </a:r>
            <a:r>
              <a:rPr lang="en-US" altLang="ja-JP" sz="3200" b="1" dirty="0" err="1" smtClean="0">
                <a:solidFill>
                  <a:schemeClr val="tx1"/>
                </a:solidFill>
                <a:effectLst/>
                <a:latin typeface="Arial" panose="020B0604020202020204" pitchFamily="34" charset="0"/>
                <a:cs typeface="Arial" panose="020B0604020202020204" pitchFamily="34" charset="0"/>
              </a:rPr>
              <a:t>triển</a:t>
            </a:r>
            <a:r>
              <a:rPr lang="en-US" altLang="ja-JP" sz="3200" b="1" dirty="0" smtClean="0">
                <a:solidFill>
                  <a:schemeClr val="tx1"/>
                </a:solidFill>
                <a:effectLst/>
                <a:latin typeface="Arial" panose="020B0604020202020204" pitchFamily="34" charset="0"/>
                <a:cs typeface="Arial" panose="020B0604020202020204" pitchFamily="34" charset="0"/>
              </a:rPr>
              <a:t> </a:t>
            </a:r>
            <a:r>
              <a:rPr lang="en-US" altLang="ja-JP" sz="3200" b="1" dirty="0" err="1" smtClean="0">
                <a:solidFill>
                  <a:schemeClr val="tx1"/>
                </a:solidFill>
                <a:effectLst/>
                <a:latin typeface="Arial" panose="020B0604020202020204" pitchFamily="34" charset="0"/>
                <a:cs typeface="Arial" panose="020B0604020202020204" pitchFamily="34" charset="0"/>
              </a:rPr>
              <a:t>bởi</a:t>
            </a:r>
            <a:r>
              <a:rPr lang="en-US" altLang="ja-JP" sz="3200" b="1" dirty="0" smtClean="0">
                <a:solidFill>
                  <a:schemeClr val="tx1"/>
                </a:solidFill>
                <a:effectLst/>
                <a:latin typeface="Arial" panose="020B0604020202020204" pitchFamily="34" charset="0"/>
                <a:cs typeface="Arial" panose="020B0604020202020204" pitchFamily="34" charset="0"/>
              </a:rPr>
              <a:t> Facebook.</a:t>
            </a:r>
            <a:endParaRPr lang="en-US" altLang="ja-JP" sz="3200" b="1" dirty="0">
              <a:solidFill>
                <a:schemeClr val="tx1"/>
              </a:solidFill>
              <a:effectLst/>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altLang="ja-JP" sz="3200" b="1" dirty="0" err="1">
                <a:solidFill>
                  <a:schemeClr val="tx1"/>
                </a:solidFill>
                <a:effectLst/>
                <a:latin typeface="Arial" panose="020B0604020202020204" pitchFamily="34" charset="0"/>
                <a:cs typeface="Arial" panose="020B0604020202020204" pitchFamily="34" charset="0"/>
              </a:rPr>
              <a:t>Sử</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dụng</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trong</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dự</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án</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nội</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bộ</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vào</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năm</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smtClean="0">
                <a:solidFill>
                  <a:schemeClr val="tx1"/>
                </a:solidFill>
                <a:effectLst/>
                <a:latin typeface="Arial" panose="020B0604020202020204" pitchFamily="34" charset="0"/>
                <a:cs typeface="Arial" panose="020B0604020202020204" pitchFamily="34" charset="0"/>
              </a:rPr>
              <a:t>2012.</a:t>
            </a:r>
            <a:endParaRPr lang="en-US" altLang="ja-JP"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2128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2D313D"/>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noFill/>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1"/>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0</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2"/>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0" name="Text Placeholder 9"/>
          <p:cNvSpPr>
            <a:spLocks noGrp="1"/>
          </p:cNvSpPr>
          <p:nvPr>
            <p:ph type="body" sz="quarter" idx="13"/>
          </p:nvPr>
        </p:nvSpPr>
        <p:spPr/>
        <p:txBody>
          <a:bodyPr/>
          <a:lstStyle/>
          <a:p>
            <a:r>
              <a:rPr kumimoji="1" lang="en-US" altLang="ja-JP">
                <a:solidFill>
                  <a:srgbClr val="FFFFFF"/>
                </a:solidFill>
                <a:effectLst/>
                <a:latin typeface="Open Sans" panose="020B0606030504020204" pitchFamily="34" charset="0"/>
                <a:cs typeface="Open Sans" panose="020B0606030504020204" pitchFamily="34" charset="0"/>
              </a:rPr>
              <a:t>5</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1" name="Text Placeholder 10"/>
          <p:cNvSpPr>
            <a:spLocks noGrp="1"/>
          </p:cNvSpPr>
          <p:nvPr>
            <p:ph type="body" sz="quarter" idx="14"/>
          </p:nvPr>
        </p:nvSpPr>
        <p:spPr>
          <a:solidFill>
            <a:srgbClr val="2D313D"/>
          </a:solidFill>
        </p:spPr>
        <p:txBody>
          <a:bodyPr/>
          <a:lstStyle/>
          <a:p>
            <a:endParaRPr kumimoji="1" lang="ja-JP" altLang="en-US" dirty="0"/>
          </a:p>
        </p:txBody>
      </p:sp>
      <p:sp>
        <p:nvSpPr>
          <p:cNvPr id="12" name="Text Placeholder 11"/>
          <p:cNvSpPr>
            <a:spLocks noGrp="1"/>
          </p:cNvSpPr>
          <p:nvPr>
            <p:ph type="body" sz="quarter" idx="15"/>
          </p:nvPr>
        </p:nvSpPr>
        <p:spPr>
          <a:solidFill>
            <a:srgbClr val="2D313D"/>
          </a:solidFill>
        </p:spPr>
        <p:txBody>
          <a:bodyPr/>
          <a:lstStyle/>
          <a:p>
            <a:endParaRPr kumimoji="1" lang="ja-JP" altLang="en-US" dirty="0"/>
          </a:p>
        </p:txBody>
      </p:sp>
      <p:sp>
        <p:nvSpPr>
          <p:cNvPr id="13" name="Text Placeholder 12"/>
          <p:cNvSpPr>
            <a:spLocks noGrp="1"/>
          </p:cNvSpPr>
          <p:nvPr>
            <p:ph type="body" sz="quarter" idx="16"/>
          </p:nvPr>
        </p:nvSpPr>
        <p:spPr>
          <a:xfrm>
            <a:off x="827585" y="645890"/>
            <a:ext cx="5112569" cy="1594453"/>
          </a:xfrm>
        </p:spPr>
        <p:txBody>
          <a:bodyPr/>
          <a:lstStyle/>
          <a:p>
            <a:pPr algn="l"/>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source</a:t>
            </a:r>
            <a:endParaRPr kumimoji="1" lang="ja-JP" altLang="en-US" dirty="0">
              <a:solidFill>
                <a:srgbClr val="FFFFFF"/>
              </a:solidFill>
              <a:latin typeface="Open Sans" panose="020B0606030504020204" pitchFamily="34" charset="0"/>
              <a:cs typeface="Open Sans" panose="020B0606030504020204" pitchFamily="34" charset="0"/>
            </a:endParaRPr>
          </a:p>
        </p:txBody>
      </p:sp>
      <p:sp>
        <p:nvSpPr>
          <p:cNvPr id="14" name="Text Placeholder 13"/>
          <p:cNvSpPr>
            <a:spLocks noGrp="1"/>
          </p:cNvSpPr>
          <p:nvPr>
            <p:ph type="body" sz="quarter" idx="17"/>
          </p:nvPr>
        </p:nvSpPr>
        <p:spPr>
          <a:xfrm>
            <a:off x="4572000" y="4973560"/>
            <a:ext cx="4464496" cy="1238552"/>
          </a:xfrm>
          <a:noFill/>
        </p:spPr>
        <p:txBody>
          <a:bodyPr>
            <a:noAutofit/>
          </a:bodyPr>
          <a:lstStyle/>
          <a:p>
            <a:r>
              <a:rPr lang="en-US" altLang="ja-JP" sz="2800" dirty="0">
                <a:solidFill>
                  <a:srgbClr val="FFFFFF"/>
                </a:solidFill>
                <a:latin typeface="Open Sans" panose="020B0606030504020204" pitchFamily="34" charset="0"/>
                <a:cs typeface="Open Sans" panose="020B0606030504020204" pitchFamily="34" charset="0"/>
              </a:rPr>
              <a:t>facebook.github.io/graphql</a:t>
            </a:r>
            <a:endParaRPr lang="ja-JP" altLang="en-US" sz="2800" dirty="0">
              <a:solidFill>
                <a:srgbClr val="FFFFFF"/>
              </a:solidFill>
              <a:latin typeface="Open Sans" panose="020B0606030504020204" pitchFamily="34" charset="0"/>
              <a:cs typeface="Open Sans" panose="020B0606030504020204" pitchFamily="34" charset="0"/>
            </a:endParaRPr>
          </a:p>
        </p:txBody>
      </p:sp>
      <p:sp>
        <p:nvSpPr>
          <p:cNvPr id="15" name="Text Placeholder 14"/>
          <p:cNvSpPr>
            <a:spLocks noGrp="1"/>
          </p:cNvSpPr>
          <p:nvPr>
            <p:ph type="body" sz="quarter" idx="18"/>
          </p:nvPr>
        </p:nvSpPr>
        <p:spPr>
          <a:solidFill>
            <a:srgbClr val="FFFFFF"/>
          </a:solidFill>
          <a:effectLst/>
        </p:spPr>
        <p:txBody>
          <a:bodyPr>
            <a:normAutofit fontScale="25000" lnSpcReduction="20000"/>
          </a:bodyPr>
          <a:lstStyle/>
          <a:p>
            <a:endParaRPr kumimoji="1" lang="ja-JP" altLang="en-US"/>
          </a:p>
        </p:txBody>
      </p:sp>
    </p:spTree>
    <p:extLst>
      <p:ext uri="{BB962C8B-B14F-4D97-AF65-F5344CB8AC3E}">
        <p14:creationId xmlns:p14="http://schemas.microsoft.com/office/powerpoint/2010/main" val="38298007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xmlns=""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xmlns="" id="{FDD55F78-086C-40E1-AB79-A2156A3940B5}"/>
              </a:ext>
            </a:extLst>
          </p:cNvPr>
          <p:cNvSpPr>
            <a:spLocks noGrp="1"/>
          </p:cNvSpPr>
          <p:nvPr>
            <p:ph type="pic" sz="quarter" idx="10"/>
          </p:nvPr>
        </p:nvSpPr>
        <p:spPr/>
      </p:sp>
      <p:pic>
        <p:nvPicPr>
          <p:cNvPr id="2" name="graphiql">
            <a:hlinkClick r:id="" action="ppaction://media"/>
            <a:extLst>
              <a:ext uri="{FF2B5EF4-FFF2-40B4-BE49-F238E27FC236}">
                <a16:creationId xmlns:a16="http://schemas.microsoft.com/office/drawing/2014/main" xmlns="" id="{10552BF0-EBF5-4095-ABA5-5FB45F32CD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14" y="1484786"/>
            <a:ext cx="9107481" cy="3713163"/>
          </a:xfrm>
          <a:prstGeom prst="rect">
            <a:avLst/>
          </a:prstGeom>
        </p:spPr>
      </p:pic>
    </p:spTree>
    <p:extLst>
      <p:ext uri="{BB962C8B-B14F-4D97-AF65-F5344CB8AC3E}">
        <p14:creationId xmlns:p14="http://schemas.microsoft.com/office/powerpoint/2010/main" val="114787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9" y="-3326"/>
            <a:ext cx="4427983" cy="6861327"/>
          </a:xfrm>
          <a:solidFill>
            <a:srgbClr val="E2AF32"/>
          </a:solidFill>
          <a:ln w="0">
            <a:solidFill>
              <a:schemeClr val="tx1"/>
            </a:solidFill>
          </a:ln>
        </p:spPr>
        <p:txBody>
          <a:bodyPr/>
          <a:lstStyle/>
          <a:p>
            <a:endParaRPr kumimoji="1" lang="ja-JP" alt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#3</a:t>
            </a:r>
            <a:endParaRPr kumimoji="1" lang="ja-JP" altLang="en-US" b="1" dirty="0">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395536" y="1916839"/>
            <a:ext cx="4752528" cy="1162199"/>
          </a:xfrm>
          <a:noFill/>
          <a:ln>
            <a:noFill/>
          </a:ln>
        </p:spPr>
        <p:txBody>
          <a:bodyPr/>
          <a:lstStyle/>
          <a:p>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Cấu</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trúc</a:t>
            </a:r>
            <a:endPar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265870320"/>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Schema</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vi-VN" sz="3200" dirty="0">
                <a:solidFill>
                  <a:schemeClr val="tx1"/>
                </a:solidFill>
                <a:effectLst/>
                <a:latin typeface="Arial" pitchFamily="34" charset="0"/>
              </a:rPr>
              <a:t>GraphQL có 1 hệ thống riêng dành cho nó được sử dụng để xác định schema của một </a:t>
            </a:r>
            <a:r>
              <a:rPr lang="vi-VN" sz="3200" dirty="0" smtClean="0">
                <a:solidFill>
                  <a:schemeClr val="tx1"/>
                </a:solidFill>
                <a:effectLst/>
                <a:latin typeface="Arial" pitchFamily="34" charset="0"/>
              </a:rPr>
              <a:t>api.</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Được</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gọi</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là</a:t>
            </a:r>
            <a:r>
              <a:rPr lang="en-US" sz="3200" dirty="0" smtClean="0">
                <a:solidFill>
                  <a:schemeClr val="tx1"/>
                </a:solidFill>
                <a:effectLst/>
                <a:latin typeface="Arial" pitchFamily="34" charset="0"/>
              </a:rPr>
              <a:t> </a:t>
            </a:r>
            <a:r>
              <a:rPr lang="vi-VN" sz="3200" b="1" dirty="0">
                <a:solidFill>
                  <a:schemeClr val="tx1"/>
                </a:solidFill>
                <a:effectLst/>
                <a:latin typeface="Arial" pitchFamily="34" charset="0"/>
              </a:rPr>
              <a:t>GraphQL Schema Definition Language (SDL)</a:t>
            </a:r>
            <a:r>
              <a:rPr lang="vi-VN" sz="3200" dirty="0">
                <a:solidFill>
                  <a:schemeClr val="tx1"/>
                </a:solidFill>
                <a:effectLst/>
                <a:latin typeface="Arial" pitchFamily="34" charset="0"/>
              </a:rPr>
              <a:t>.</a:t>
            </a:r>
            <a:r>
              <a:rPr lang="en-US" sz="3200" b="1" dirty="0" smtClean="0">
                <a:latin typeface="Arial" panose="020B0604020202020204" pitchFamily="34" charset="0"/>
                <a:cs typeface="Arial" panose="020B0604020202020204" pitchFamily="34" charset="0"/>
              </a:rPr>
              <a:t> </a:t>
            </a:r>
            <a:endParaRPr lang="en-US" sz="3200" dirty="0" smtClean="0">
              <a:solidFill>
                <a:schemeClr val="tx1"/>
              </a:solidFill>
              <a:effectLst/>
              <a:latin typeface="Arial" pitchFamily="34" charset="0"/>
            </a:endParaRPr>
          </a:p>
        </p:txBody>
      </p:sp>
    </p:spTree>
    <p:extLst>
      <p:ext uri="{BB962C8B-B14F-4D97-AF65-F5344CB8AC3E}">
        <p14:creationId xmlns:p14="http://schemas.microsoft.com/office/powerpoint/2010/main" val="4619633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Type</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3200" dirty="0" smtClean="0">
              <a:solidFill>
                <a:schemeClr val="tx1"/>
              </a:solidFill>
              <a:effectLst/>
              <a:latin typeface="Arial" pitchFamily="34" charset="0"/>
            </a:endParaRPr>
          </a:p>
        </p:txBody>
      </p:sp>
      <p:pic>
        <p:nvPicPr>
          <p:cNvPr id="4" name="Picture 3"/>
          <p:cNvPicPr>
            <a:picLocks noChangeAspect="1"/>
          </p:cNvPicPr>
          <p:nvPr/>
        </p:nvPicPr>
        <p:blipFill>
          <a:blip r:embed="rId4"/>
          <a:stretch>
            <a:fillRect/>
          </a:stretch>
        </p:blipFill>
        <p:spPr>
          <a:xfrm>
            <a:off x="1115616" y="1382568"/>
            <a:ext cx="7257143" cy="3514286"/>
          </a:xfrm>
          <a:prstGeom prst="rect">
            <a:avLst/>
          </a:prstGeom>
          <a:ln>
            <a:solidFill>
              <a:schemeClr val="bg1"/>
            </a:solidFill>
          </a:ln>
        </p:spPr>
      </p:pic>
      <p:sp>
        <p:nvSpPr>
          <p:cNvPr id="9" name="Text Placeholder 11">
            <a:extLst>
              <a:ext uri="{FF2B5EF4-FFF2-40B4-BE49-F238E27FC236}">
                <a16:creationId xmlns:a16="http://schemas.microsoft.com/office/drawing/2014/main" xmlns="" id="{73B4E678-AD55-41DC-8436-2581E2CFD2DA}"/>
              </a:ext>
            </a:extLst>
          </p:cNvPr>
          <p:cNvSpPr txBox="1">
            <a:spLocks/>
          </p:cNvSpPr>
          <p:nvPr/>
        </p:nvSpPr>
        <p:spPr>
          <a:xfrm>
            <a:off x="172187" y="5210749"/>
            <a:ext cx="8864309" cy="1565176"/>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err="1" smtClean="0">
                <a:solidFill>
                  <a:schemeClr val="tx1"/>
                </a:solidFill>
                <a:effectLst/>
                <a:latin typeface="Arial" pitchFamily="34" charset="0"/>
              </a:rPr>
              <a:t>Vd</a:t>
            </a:r>
            <a:r>
              <a:rPr lang="en-US" sz="3200" dirty="0" smtClean="0">
                <a:solidFill>
                  <a:schemeClr val="tx1"/>
                </a:solidFill>
                <a:effectLst/>
                <a:latin typeface="Arial" pitchFamily="34" charset="0"/>
              </a:rPr>
              <a:t>:</a:t>
            </a:r>
            <a:endParaRPr lang="en-US" sz="3200" dirty="0" smtClean="0">
              <a:solidFill>
                <a:srgbClr val="FF0000"/>
              </a:solidFill>
              <a:effectLst/>
              <a:latin typeface="Arial" pitchFamily="34" charset="0"/>
            </a:endParaRPr>
          </a:p>
        </p:txBody>
      </p:sp>
      <p:pic>
        <p:nvPicPr>
          <p:cNvPr id="10" name="Picture 9"/>
          <p:cNvPicPr>
            <a:picLocks noChangeAspect="1"/>
          </p:cNvPicPr>
          <p:nvPr/>
        </p:nvPicPr>
        <p:blipFill>
          <a:blip r:embed="rId5"/>
          <a:stretch>
            <a:fillRect/>
          </a:stretch>
        </p:blipFill>
        <p:spPr>
          <a:xfrm>
            <a:off x="1547664" y="5107799"/>
            <a:ext cx="2047619" cy="1657143"/>
          </a:xfrm>
          <a:prstGeom prst="rect">
            <a:avLst/>
          </a:prstGeom>
        </p:spPr>
      </p:pic>
    </p:spTree>
    <p:extLst>
      <p:ext uri="{BB962C8B-B14F-4D97-AF65-F5344CB8AC3E}">
        <p14:creationId xmlns:p14="http://schemas.microsoft.com/office/powerpoint/2010/main" val="165633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Type</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3200" dirty="0" smtClean="0">
              <a:solidFill>
                <a:schemeClr val="tx1"/>
              </a:solidFill>
              <a:effectLst/>
              <a:latin typeface="Arial" pitchFamily="34" charset="0"/>
            </a:endParaRPr>
          </a:p>
        </p:txBody>
      </p:sp>
      <p:pic>
        <p:nvPicPr>
          <p:cNvPr id="2" name="Picture 1"/>
          <p:cNvPicPr>
            <a:picLocks noChangeAspect="1"/>
          </p:cNvPicPr>
          <p:nvPr/>
        </p:nvPicPr>
        <p:blipFill>
          <a:blip r:embed="rId4"/>
          <a:stretch>
            <a:fillRect/>
          </a:stretch>
        </p:blipFill>
        <p:spPr>
          <a:xfrm>
            <a:off x="1115616" y="1415584"/>
            <a:ext cx="7219048" cy="3514286"/>
          </a:xfrm>
          <a:prstGeom prst="rect">
            <a:avLst/>
          </a:prstGeom>
          <a:ln>
            <a:solidFill>
              <a:schemeClr val="bg1"/>
            </a:solidFill>
          </a:ln>
        </p:spPr>
      </p:pic>
    </p:spTree>
    <p:extLst>
      <p:ext uri="{BB962C8B-B14F-4D97-AF65-F5344CB8AC3E}">
        <p14:creationId xmlns:p14="http://schemas.microsoft.com/office/powerpoint/2010/main" val="326389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9" y="-3326"/>
            <a:ext cx="3707903" cy="6861327"/>
          </a:xfrm>
          <a:pattFill prst="pct5">
            <a:fgClr>
              <a:srgbClr val="E25365"/>
            </a:fgClr>
            <a:bgClr>
              <a:srgbClr val="E25365"/>
            </a:bgClr>
          </a:pattFill>
          <a:ln w="0">
            <a:solidFill>
              <a:schemeClr val="tx1"/>
            </a:solidFill>
          </a:ln>
        </p:spPr>
        <p:txBody>
          <a:bodyPr/>
          <a:lstStyle/>
          <a:p>
            <a:endParaRPr kumimoji="1" lang="ja-JP" alt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#1</a:t>
            </a:r>
            <a:endParaRPr kumimoji="1" lang="ja-JP" altLang="en-US" b="1" dirty="0">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395536" y="1916839"/>
            <a:ext cx="4752528" cy="1162199"/>
          </a:xfrm>
          <a:noFill/>
          <a:ln>
            <a:noFill/>
          </a:ln>
        </p:spPr>
        <p:txBody>
          <a:bodyPr/>
          <a:lstStyle/>
          <a:p>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Vấn</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đề</a:t>
            </a:r>
            <a:endPar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13670473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solidFill>
            <a:srgbClr val="E25365"/>
          </a:solidFill>
          <a:ln>
            <a:solidFill>
              <a:srgbClr val="E25365"/>
            </a:solidFill>
          </a:ln>
          <a:effectLst>
            <a:outerShdw blurRad="50800" dist="38100" dir="2700000" algn="tl" rotWithShape="0">
              <a:prstClr val="black">
                <a:alpha val="40000"/>
              </a:prstClr>
            </a:outerShdw>
          </a:effectLst>
        </p:spPr>
        <p:txBody>
          <a:bodyPr/>
          <a:lstStyle/>
          <a:p>
            <a:endParaRPr kumimoji="1" lang="ja-JP" altLang="en-US" dirty="0">
              <a:latin typeface="Arial" panose="020B0604020202020204" pitchFamily="34" charset="0"/>
              <a:cs typeface="Arial" panose="020B0604020202020204" pitchFamily="34" charset="0"/>
            </a:endParaRPr>
          </a:p>
        </p:txBody>
      </p:sp>
      <p:pic>
        <p:nvPicPr>
          <p:cNvPr id="28" name="Picture Placeholder 2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691868" y="3495229"/>
            <a:ext cx="647884" cy="437827"/>
          </a:xfrm>
          <a:effectLst/>
        </p:spPr>
      </p:pic>
      <p:sp>
        <p:nvSpPr>
          <p:cNvPr id="5" name="Text Placeholder 4"/>
          <p:cNvSpPr>
            <a:spLocks noGrp="1"/>
          </p:cNvSpPr>
          <p:nvPr>
            <p:ph type="body" sz="quarter" idx="14"/>
          </p:nvPr>
        </p:nvSpPr>
        <p:spPr/>
        <p:txBody>
          <a:bodyPr>
            <a:normAutofit/>
          </a:bodyPr>
          <a:lstStyle/>
          <a:p>
            <a:r>
              <a:rPr lang="vi-VN" altLang="ja-JP" dirty="0">
                <a:latin typeface="Arial" panose="020B0604020202020204" pitchFamily="34" charset="0"/>
                <a:ea typeface="Open Sans" panose="020B0606030504020204" pitchFamily="34" charset="0"/>
                <a:cs typeface="Arial" panose="020B0604020202020204" pitchFamily="34" charset="0"/>
              </a:rPr>
              <a:t>Các câu lệnh lấy dữ liệu (tương tự method GET trong RestFul API)</a:t>
            </a:r>
            <a:endParaRPr lang="ja-JP" altLang="en-US" dirty="0">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5"/>
          </p:nvPr>
        </p:nvSpPr>
        <p:spPr/>
        <p:txBody>
          <a:bodyPr/>
          <a:lstStyle/>
          <a:p>
            <a:r>
              <a:rPr kumimoji="1" lang="en-US" altLang="ja-JP" b="1">
                <a:solidFill>
                  <a:schemeClr val="tx1"/>
                </a:solidFill>
                <a:latin typeface="Arial" panose="020B0604020202020204" pitchFamily="34" charset="0"/>
                <a:ea typeface="Open Sans" panose="020B0606030504020204" pitchFamily="34" charset="0"/>
                <a:cs typeface="Arial" panose="020B0604020202020204" pitchFamily="34" charset="0"/>
              </a:rPr>
              <a:t>Query</a:t>
            </a:r>
            <a:endParaRPr kumimoji="1" lang="ja-JP" altLang="en-US" b="1">
              <a:solidFill>
                <a:schemeClr val="tx1"/>
              </a:solidFill>
              <a:latin typeface="Arial" panose="020B0604020202020204" pitchFamily="34" charset="0"/>
              <a:cs typeface="Arial" panose="020B0604020202020204" pitchFamily="34" charset="0"/>
            </a:endParaRPr>
          </a:p>
        </p:txBody>
      </p:sp>
      <p:sp>
        <p:nvSpPr>
          <p:cNvPr id="9" name="Text Placeholder 8"/>
          <p:cNvSpPr>
            <a:spLocks noGrp="1"/>
          </p:cNvSpPr>
          <p:nvPr>
            <p:ph type="body" sz="quarter" idx="16"/>
          </p:nvPr>
        </p:nvSpPr>
        <p:spPr>
          <a:solidFill>
            <a:srgbClr val="1575A8"/>
          </a:solidFill>
          <a:ln>
            <a:solidFill>
              <a:srgbClr val="1575A8"/>
            </a:solidFill>
          </a:ln>
          <a:effectLst>
            <a:outerShdw blurRad="50800" dist="38100" dir="2700000" algn="tl" rotWithShape="0">
              <a:prstClr val="black">
                <a:alpha val="40000"/>
              </a:prstClr>
            </a:outerShdw>
          </a:effectLst>
        </p:spPr>
        <p:txBody>
          <a:bodyPr/>
          <a:lstStyle/>
          <a:p>
            <a:endParaRPr kumimoji="1" lang="ja-JP" altLang="en-US">
              <a:latin typeface="Arial" panose="020B0604020202020204" pitchFamily="34" charset="0"/>
              <a:cs typeface="Arial" panose="020B0604020202020204" pitchFamily="34" charset="0"/>
            </a:endParaRPr>
          </a:p>
        </p:txBody>
      </p:sp>
      <p:pic>
        <p:nvPicPr>
          <p:cNvPr id="29" name="Picture Placeholder 28"/>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4257" r="14257"/>
          <a:stretch>
            <a:fillRect/>
          </a:stretch>
        </p:blipFill>
        <p:spPr>
          <a:effectLst/>
        </p:spPr>
      </p:pic>
      <p:sp>
        <p:nvSpPr>
          <p:cNvPr id="19" name="Text Placeholder 18"/>
          <p:cNvSpPr>
            <a:spLocks noGrp="1"/>
          </p:cNvSpPr>
          <p:nvPr>
            <p:ph type="body" sz="quarter" idx="19"/>
          </p:nvPr>
        </p:nvSpPr>
        <p:spPr/>
        <p:txBody>
          <a:bodyPr>
            <a:normAutofit/>
          </a:bodyPr>
          <a:lstStyle/>
          <a:p>
            <a:r>
              <a:rPr lang="vi-VN" altLang="ja-JP">
                <a:latin typeface="Arial" panose="020B0604020202020204" pitchFamily="34" charset="0"/>
                <a:ea typeface="Open Sans" panose="020B0606030504020204" pitchFamily="34" charset="0"/>
                <a:cs typeface="Arial" panose="020B0604020202020204" pitchFamily="34" charset="0"/>
              </a:rPr>
              <a:t>Các câu lệnh để thêm/sửa dữ liệu (tuơng tự method POST/PUT/DELETE trong RESTful API)</a:t>
            </a:r>
            <a:endParaRPr lang="ja-JP" altLang="en-US">
              <a:latin typeface="Arial" panose="020B0604020202020204" pitchFamily="34" charset="0"/>
              <a:cs typeface="Arial" panose="020B0604020202020204" pitchFamily="34" charset="0"/>
            </a:endParaRPr>
          </a:p>
        </p:txBody>
      </p:sp>
      <p:sp>
        <p:nvSpPr>
          <p:cNvPr id="23" name="Text Placeholder 22"/>
          <p:cNvSpPr>
            <a:spLocks noGrp="1"/>
          </p:cNvSpPr>
          <p:nvPr>
            <p:ph type="body" sz="quarter" idx="20"/>
          </p:nvPr>
        </p:nvSpPr>
        <p:spPr/>
        <p:txBody>
          <a:bodyPr/>
          <a:lstStyle/>
          <a:p>
            <a:r>
              <a:rPr kumimoji="1" lang="en-US" altLang="ja-JP" b="1" dirty="0">
                <a:solidFill>
                  <a:schemeClr val="tx1"/>
                </a:solidFill>
                <a:latin typeface="Arial" panose="020B0604020202020204" pitchFamily="34" charset="0"/>
                <a:ea typeface="Open Sans" panose="020B0606030504020204" pitchFamily="34" charset="0"/>
                <a:cs typeface="Arial" panose="020B0604020202020204" pitchFamily="34" charset="0"/>
              </a:rPr>
              <a:t>Mutation</a:t>
            </a:r>
            <a:endParaRPr kumimoji="1" lang="ja-JP" altLang="en-US" b="1" dirty="0">
              <a:solidFill>
                <a:schemeClr val="tx1"/>
              </a:solidFill>
              <a:latin typeface="Arial" panose="020B0604020202020204" pitchFamily="34" charset="0"/>
              <a:cs typeface="Arial" panose="020B0604020202020204" pitchFamily="34" charset="0"/>
            </a:endParaRPr>
          </a:p>
        </p:txBody>
      </p:sp>
      <p:sp>
        <p:nvSpPr>
          <p:cNvPr id="24" name="Text Placeholder 23"/>
          <p:cNvSpPr>
            <a:spLocks noGrp="1"/>
          </p:cNvSpPr>
          <p:nvPr>
            <p:ph type="body" sz="quarter" idx="21"/>
          </p:nvPr>
        </p:nvSpPr>
        <p:spPr>
          <a:solidFill>
            <a:srgbClr val="E2AF32"/>
          </a:solidFill>
          <a:ln>
            <a:solidFill>
              <a:srgbClr val="E2AF32"/>
            </a:solidFill>
          </a:ln>
          <a:effectLst>
            <a:outerShdw blurRad="50800" dist="38100" dir="2700000" algn="tl" rotWithShape="0">
              <a:prstClr val="black">
                <a:alpha val="40000"/>
              </a:prstClr>
            </a:outerShdw>
          </a:effectLst>
        </p:spPr>
        <p:txBody>
          <a:bodyPr/>
          <a:lstStyle/>
          <a:p>
            <a:endParaRPr kumimoji="1" lang="ja-JP" altLang="en-US">
              <a:latin typeface="Arial" panose="020B0604020202020204" pitchFamily="34" charset="0"/>
              <a:cs typeface="Arial" panose="020B0604020202020204" pitchFamily="34" charset="0"/>
            </a:endParaRPr>
          </a:p>
        </p:txBody>
      </p:sp>
      <p:pic>
        <p:nvPicPr>
          <p:cNvPr id="2" name="Picture Placeholder 1"/>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4257" r="14257"/>
          <a:stretch>
            <a:fillRect/>
          </a:stretch>
        </p:blipFill>
        <p:spPr>
          <a:effectLst/>
        </p:spPr>
      </p:pic>
      <p:sp>
        <p:nvSpPr>
          <p:cNvPr id="26" name="Text Placeholder 25"/>
          <p:cNvSpPr>
            <a:spLocks noGrp="1"/>
          </p:cNvSpPr>
          <p:nvPr>
            <p:ph type="body" sz="quarter" idx="24"/>
          </p:nvPr>
        </p:nvSpPr>
        <p:spPr/>
        <p:txBody>
          <a:bodyPr>
            <a:normAutofit/>
          </a:bodyPr>
          <a:lstStyle/>
          <a:p>
            <a:r>
              <a:rPr lang="en-US" altLang="ja-JP">
                <a:latin typeface="Arial" panose="020B0604020202020204" pitchFamily="34" charset="0"/>
                <a:cs typeface="Arial" panose="020B0604020202020204" pitchFamily="34" charset="0"/>
              </a:rPr>
              <a:t>G</a:t>
            </a:r>
            <a:r>
              <a:rPr lang="vi-VN" altLang="ja-JP">
                <a:latin typeface="Arial" panose="020B0604020202020204" pitchFamily="34" charset="0"/>
                <a:cs typeface="Arial" panose="020B0604020202020204" pitchFamily="34" charset="0"/>
              </a:rPr>
              <a:t>iữ các kết nối đến server. Bất cứ khi nào sự kiện đó xảy ra, server sẽ đẩy dữ liệu tương ứng đến client. </a:t>
            </a:r>
            <a:endParaRPr kumimoji="1" lang="ja-JP" altLang="en-US">
              <a:latin typeface="Arial" panose="020B0604020202020204" pitchFamily="34" charset="0"/>
              <a:cs typeface="Arial" panose="020B0604020202020204" pitchFamily="34" charset="0"/>
            </a:endParaRPr>
          </a:p>
        </p:txBody>
      </p:sp>
      <p:sp>
        <p:nvSpPr>
          <p:cNvPr id="27" name="Text Placeholder 26"/>
          <p:cNvSpPr>
            <a:spLocks noGrp="1"/>
          </p:cNvSpPr>
          <p:nvPr>
            <p:ph type="body" sz="quarter" idx="25"/>
          </p:nvPr>
        </p:nvSpPr>
        <p:spPr/>
        <p:txBody>
          <a:bodyPr/>
          <a:lstStyle/>
          <a:p>
            <a:r>
              <a:rPr lang="en-US" altLang="ja-JP">
                <a:effectLst/>
                <a:latin typeface="Arial" panose="020B0604020202020204" pitchFamily="34" charset="0"/>
                <a:cs typeface="Arial" panose="020B0604020202020204" pitchFamily="34" charset="0"/>
              </a:rPr>
              <a:t>Subscription</a:t>
            </a:r>
            <a:r>
              <a:rPr lang="en-US" altLang="ja-JP" b="0">
                <a:effectLst/>
                <a:latin typeface="Arial" panose="020B0604020202020204" pitchFamily="34" charset="0"/>
                <a:cs typeface="Arial" panose="020B0604020202020204" pitchFamily="34" charset="0"/>
              </a:rPr>
              <a:t> </a:t>
            </a:r>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160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6594"/>
            <a:ext cx="91821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Query</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3200" dirty="0" smtClean="0">
              <a:solidFill>
                <a:schemeClr val="tx1"/>
              </a:solidFill>
              <a:effectLst/>
              <a:latin typeface="Arial" pitchFamily="34" charset="0"/>
            </a:endParaRPr>
          </a:p>
        </p:txBody>
      </p:sp>
      <p:sp>
        <p:nvSpPr>
          <p:cNvPr id="17" name="Text Placeholder 11">
            <a:extLst>
              <a:ext uri="{FF2B5EF4-FFF2-40B4-BE49-F238E27FC236}">
                <a16:creationId xmlns:a16="http://schemas.microsoft.com/office/drawing/2014/main" xmlns="" id="{73B4E678-AD55-41DC-8436-2581E2CFD2DA}"/>
              </a:ext>
            </a:extLst>
          </p:cNvPr>
          <p:cNvSpPr txBox="1">
            <a:spLocks/>
          </p:cNvSpPr>
          <p:nvPr/>
        </p:nvSpPr>
        <p:spPr>
          <a:xfrm>
            <a:off x="35496" y="1340769"/>
            <a:ext cx="2304256" cy="1008112"/>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err="1" smtClean="0">
                <a:solidFill>
                  <a:schemeClr val="tx1"/>
                </a:solidFill>
                <a:effectLst/>
                <a:latin typeface="Arial" pitchFamily="34" charset="0"/>
              </a:rPr>
              <a:t>Cơ</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bản</a:t>
            </a:r>
            <a:r>
              <a:rPr lang="en-US" sz="3200" dirty="0" smtClean="0">
                <a:solidFill>
                  <a:schemeClr val="tx1"/>
                </a:solidFill>
                <a:effectLst/>
                <a:latin typeface="Arial" pitchFamily="34" charset="0"/>
              </a:rPr>
              <a:t>:</a:t>
            </a:r>
          </a:p>
        </p:txBody>
      </p:sp>
      <p:pic>
        <p:nvPicPr>
          <p:cNvPr id="18" name="Picture 17"/>
          <p:cNvPicPr>
            <a:picLocks noChangeAspect="1"/>
          </p:cNvPicPr>
          <p:nvPr/>
        </p:nvPicPr>
        <p:blipFill>
          <a:blip r:embed="rId4"/>
          <a:stretch>
            <a:fillRect/>
          </a:stretch>
        </p:blipFill>
        <p:spPr>
          <a:xfrm>
            <a:off x="2195736" y="1556792"/>
            <a:ext cx="3895238" cy="1247619"/>
          </a:xfrm>
          <a:prstGeom prst="rect">
            <a:avLst/>
          </a:prstGeom>
        </p:spPr>
      </p:pic>
      <p:sp>
        <p:nvSpPr>
          <p:cNvPr id="19" name="Text Placeholder 11">
            <a:extLst>
              <a:ext uri="{FF2B5EF4-FFF2-40B4-BE49-F238E27FC236}">
                <a16:creationId xmlns:a16="http://schemas.microsoft.com/office/drawing/2014/main" xmlns="" id="{73B4E678-AD55-41DC-8436-2581E2CFD2DA}"/>
              </a:ext>
            </a:extLst>
          </p:cNvPr>
          <p:cNvSpPr txBox="1">
            <a:spLocks/>
          </p:cNvSpPr>
          <p:nvPr/>
        </p:nvSpPr>
        <p:spPr>
          <a:xfrm>
            <a:off x="35496" y="2879225"/>
            <a:ext cx="6768752" cy="621783"/>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smtClean="0">
                <a:solidFill>
                  <a:schemeClr val="tx1"/>
                </a:solidFill>
                <a:effectLst/>
                <a:latin typeface="Arial" pitchFamily="34" charset="0"/>
              </a:rPr>
              <a:t>Input </a:t>
            </a:r>
            <a:r>
              <a:rPr lang="en-US" sz="3200" dirty="0" err="1" smtClean="0">
                <a:solidFill>
                  <a:schemeClr val="tx1"/>
                </a:solidFill>
                <a:effectLst/>
                <a:latin typeface="Arial" pitchFamily="34" charset="0"/>
              </a:rPr>
              <a:t>với</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giá</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trị</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mặc</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định</a:t>
            </a:r>
            <a:endParaRPr lang="en-US" sz="3200" dirty="0" smtClean="0">
              <a:solidFill>
                <a:schemeClr val="tx1"/>
              </a:solidFill>
              <a:effectLst/>
              <a:latin typeface="Arial" pitchFamily="34" charset="0"/>
            </a:endParaRPr>
          </a:p>
        </p:txBody>
      </p:sp>
      <p:pic>
        <p:nvPicPr>
          <p:cNvPr id="20" name="Picture 19"/>
          <p:cNvPicPr>
            <a:picLocks noChangeAspect="1"/>
          </p:cNvPicPr>
          <p:nvPr/>
        </p:nvPicPr>
        <p:blipFill>
          <a:blip r:embed="rId5"/>
          <a:stretch>
            <a:fillRect/>
          </a:stretch>
        </p:blipFill>
        <p:spPr>
          <a:xfrm>
            <a:off x="2051720" y="3508633"/>
            <a:ext cx="4485714" cy="1314286"/>
          </a:xfrm>
          <a:prstGeom prst="rect">
            <a:avLst/>
          </a:prstGeom>
        </p:spPr>
      </p:pic>
      <p:sp>
        <p:nvSpPr>
          <p:cNvPr id="21" name="Text Placeholder 11">
            <a:extLst>
              <a:ext uri="{FF2B5EF4-FFF2-40B4-BE49-F238E27FC236}">
                <a16:creationId xmlns:a16="http://schemas.microsoft.com/office/drawing/2014/main" xmlns="" id="{73B4E678-AD55-41DC-8436-2581E2CFD2DA}"/>
              </a:ext>
            </a:extLst>
          </p:cNvPr>
          <p:cNvSpPr txBox="1">
            <a:spLocks/>
          </p:cNvSpPr>
          <p:nvPr/>
        </p:nvSpPr>
        <p:spPr>
          <a:xfrm>
            <a:off x="0" y="4847403"/>
            <a:ext cx="6768752" cy="734582"/>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smtClean="0">
                <a:solidFill>
                  <a:schemeClr val="tx1"/>
                </a:solidFill>
                <a:effectLst/>
                <a:latin typeface="Arial" pitchFamily="34" charset="0"/>
              </a:rPr>
              <a:t>Input </a:t>
            </a:r>
            <a:r>
              <a:rPr lang="en-US" sz="3200" dirty="0" err="1" smtClean="0">
                <a:solidFill>
                  <a:schemeClr val="tx1"/>
                </a:solidFill>
                <a:effectLst/>
                <a:latin typeface="Arial" pitchFamily="34" charset="0"/>
              </a:rPr>
              <a:t>với</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nhiều</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đối</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số</a:t>
            </a:r>
            <a:endParaRPr lang="en-US" sz="3200" dirty="0" smtClean="0">
              <a:solidFill>
                <a:schemeClr val="tx1"/>
              </a:solidFill>
              <a:effectLst/>
              <a:latin typeface="Arial" pitchFamily="34" charset="0"/>
            </a:endParaRPr>
          </a:p>
        </p:txBody>
      </p:sp>
      <p:pic>
        <p:nvPicPr>
          <p:cNvPr id="22" name="Picture 21"/>
          <p:cNvPicPr>
            <a:picLocks noChangeAspect="1"/>
          </p:cNvPicPr>
          <p:nvPr/>
        </p:nvPicPr>
        <p:blipFill>
          <a:blip r:embed="rId6"/>
          <a:stretch>
            <a:fillRect/>
          </a:stretch>
        </p:blipFill>
        <p:spPr>
          <a:xfrm>
            <a:off x="1960196" y="5535980"/>
            <a:ext cx="5580952" cy="1266667"/>
          </a:xfrm>
          <a:prstGeom prst="rect">
            <a:avLst/>
          </a:prstGeom>
        </p:spPr>
      </p:pic>
    </p:spTree>
    <p:extLst>
      <p:ext uri="{BB962C8B-B14F-4D97-AF65-F5344CB8AC3E}">
        <p14:creationId xmlns:p14="http://schemas.microsoft.com/office/powerpoint/2010/main" val="33523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6594"/>
            <a:ext cx="91821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Mutation</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3200" dirty="0" smtClean="0">
              <a:solidFill>
                <a:schemeClr val="tx1"/>
              </a:solidFill>
              <a:effectLst/>
              <a:latin typeface="Arial" pitchFamily="34" charset="0"/>
            </a:endParaRPr>
          </a:p>
        </p:txBody>
      </p:sp>
      <p:sp>
        <p:nvSpPr>
          <p:cNvPr id="17" name="Text Placeholder 11">
            <a:extLst>
              <a:ext uri="{FF2B5EF4-FFF2-40B4-BE49-F238E27FC236}">
                <a16:creationId xmlns:a16="http://schemas.microsoft.com/office/drawing/2014/main" xmlns="" id="{73B4E678-AD55-41DC-8436-2581E2CFD2DA}"/>
              </a:ext>
            </a:extLst>
          </p:cNvPr>
          <p:cNvSpPr txBox="1">
            <a:spLocks/>
          </p:cNvSpPr>
          <p:nvPr/>
        </p:nvSpPr>
        <p:spPr>
          <a:xfrm>
            <a:off x="35496" y="1340769"/>
            <a:ext cx="2304256" cy="1008112"/>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err="1" smtClean="0">
                <a:solidFill>
                  <a:schemeClr val="tx1"/>
                </a:solidFill>
                <a:effectLst/>
                <a:latin typeface="Arial" pitchFamily="34" charset="0"/>
              </a:rPr>
              <a:t>Cơ</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bản</a:t>
            </a:r>
            <a:r>
              <a:rPr lang="en-US" sz="3200" dirty="0" smtClean="0">
                <a:solidFill>
                  <a:schemeClr val="tx1"/>
                </a:solidFill>
                <a:effectLst/>
                <a:latin typeface="Arial" pitchFamily="34" charset="0"/>
              </a:rPr>
              <a:t>:</a:t>
            </a:r>
          </a:p>
        </p:txBody>
      </p:sp>
      <p:pic>
        <p:nvPicPr>
          <p:cNvPr id="2" name="Picture 1"/>
          <p:cNvPicPr>
            <a:picLocks noChangeAspect="1"/>
          </p:cNvPicPr>
          <p:nvPr/>
        </p:nvPicPr>
        <p:blipFill>
          <a:blip r:embed="rId4"/>
          <a:stretch>
            <a:fillRect/>
          </a:stretch>
        </p:blipFill>
        <p:spPr>
          <a:xfrm>
            <a:off x="2195736" y="1556792"/>
            <a:ext cx="6161905" cy="980952"/>
          </a:xfrm>
          <a:prstGeom prst="rect">
            <a:avLst/>
          </a:prstGeom>
        </p:spPr>
      </p:pic>
    </p:spTree>
    <p:extLst>
      <p:ext uri="{BB962C8B-B14F-4D97-AF65-F5344CB8AC3E}">
        <p14:creationId xmlns:p14="http://schemas.microsoft.com/office/powerpoint/2010/main" val="105881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16594"/>
            <a:ext cx="91821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Schema</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endParaRPr lang="en-US" sz="3200" dirty="0" smtClean="0">
              <a:solidFill>
                <a:schemeClr val="tx1"/>
              </a:solidFill>
              <a:effectLst/>
              <a:latin typeface="Arial" pitchFamily="34" charset="0"/>
            </a:endParaRPr>
          </a:p>
        </p:txBody>
      </p:sp>
      <p:pic>
        <p:nvPicPr>
          <p:cNvPr id="15" name="Picture 14"/>
          <p:cNvPicPr>
            <a:picLocks noChangeAspect="1"/>
          </p:cNvPicPr>
          <p:nvPr/>
        </p:nvPicPr>
        <p:blipFill>
          <a:blip r:embed="rId4"/>
          <a:stretch>
            <a:fillRect/>
          </a:stretch>
        </p:blipFill>
        <p:spPr>
          <a:xfrm>
            <a:off x="35496" y="1412776"/>
            <a:ext cx="2733333" cy="4638095"/>
          </a:xfrm>
          <a:prstGeom prst="rect">
            <a:avLst/>
          </a:prstGeom>
        </p:spPr>
      </p:pic>
      <p:pic>
        <p:nvPicPr>
          <p:cNvPr id="6" name="Picture 5"/>
          <p:cNvPicPr>
            <a:picLocks noChangeAspect="1"/>
          </p:cNvPicPr>
          <p:nvPr/>
        </p:nvPicPr>
        <p:blipFill>
          <a:blip r:embed="rId5"/>
          <a:stretch>
            <a:fillRect/>
          </a:stretch>
        </p:blipFill>
        <p:spPr>
          <a:xfrm>
            <a:off x="3203848" y="1386881"/>
            <a:ext cx="5876190" cy="5390476"/>
          </a:xfrm>
          <a:prstGeom prst="rect">
            <a:avLst/>
          </a:prstGeom>
        </p:spPr>
      </p:pic>
    </p:spTree>
    <p:extLst>
      <p:ext uri="{BB962C8B-B14F-4D97-AF65-F5344CB8AC3E}">
        <p14:creationId xmlns:p14="http://schemas.microsoft.com/office/powerpoint/2010/main" val="312509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sz="6000" b="1" dirty="0" smtClean="0">
                <a:solidFill>
                  <a:srgbClr val="FFFFFF"/>
                </a:solidFill>
                <a:effectLst/>
              </a:rPr>
              <a:t>Schema </a:t>
            </a:r>
            <a:r>
              <a:rPr lang="en-US" sz="6000" b="1" dirty="0" err="1" smtClean="0">
                <a:solidFill>
                  <a:srgbClr val="FFFFFF"/>
                </a:solidFill>
                <a:effectLst/>
              </a:rPr>
              <a:t>và</a:t>
            </a:r>
            <a:r>
              <a:rPr lang="en-US" sz="6000" b="1" dirty="0" smtClean="0">
                <a:solidFill>
                  <a:srgbClr val="FFFFFF"/>
                </a:solidFill>
                <a:effectLst/>
              </a:rPr>
              <a:t> Type</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xmlns=""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sz="3200" dirty="0" smtClean="0">
                <a:solidFill>
                  <a:schemeClr val="tx1"/>
                </a:solidFill>
                <a:effectLst/>
                <a:latin typeface="Arial" pitchFamily="34" charset="0"/>
              </a:rPr>
              <a:t>5 type </a:t>
            </a:r>
            <a:r>
              <a:rPr lang="en-US" sz="3200" dirty="0" err="1" smtClean="0">
                <a:solidFill>
                  <a:schemeClr val="tx1"/>
                </a:solidFill>
                <a:effectLst/>
                <a:latin typeface="Arial" pitchFamily="34" charset="0"/>
              </a:rPr>
              <a:t>cơ</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bản</a:t>
            </a:r>
            <a:r>
              <a:rPr lang="en-US" sz="3200" dirty="0" smtClean="0">
                <a:solidFill>
                  <a:schemeClr val="tx1"/>
                </a:solidFill>
                <a:effectLst/>
                <a:latin typeface="Arial" pitchFamily="34" charset="0"/>
              </a:rPr>
              <a:t>: String, </a:t>
            </a:r>
            <a:r>
              <a:rPr lang="en-US" sz="3200" dirty="0" err="1" smtClean="0">
                <a:solidFill>
                  <a:schemeClr val="tx1"/>
                </a:solidFill>
                <a:effectLst/>
                <a:latin typeface="Arial" pitchFamily="34" charset="0"/>
              </a:rPr>
              <a:t>Int</a:t>
            </a:r>
            <a:r>
              <a:rPr lang="en-US" sz="3200" dirty="0" smtClean="0">
                <a:solidFill>
                  <a:schemeClr val="tx1"/>
                </a:solidFill>
                <a:effectLst/>
                <a:latin typeface="Arial" pitchFamily="34" charset="0"/>
              </a:rPr>
              <a:t>, Float, Boolean </a:t>
            </a:r>
            <a:r>
              <a:rPr lang="en-US" sz="3200" dirty="0" err="1" smtClean="0">
                <a:solidFill>
                  <a:schemeClr val="tx1"/>
                </a:solidFill>
                <a:effectLst/>
                <a:latin typeface="Arial" pitchFamily="34" charset="0"/>
              </a:rPr>
              <a:t>và</a:t>
            </a:r>
            <a:r>
              <a:rPr lang="en-US" sz="3200" dirty="0" smtClean="0">
                <a:solidFill>
                  <a:schemeClr val="tx1"/>
                </a:solidFill>
                <a:effectLst/>
                <a:latin typeface="Arial" pitchFamily="34" charset="0"/>
              </a:rPr>
              <a:t> ID</a:t>
            </a:r>
          </a:p>
          <a:p>
            <a:pPr marL="457200" indent="-457200" algn="l">
              <a:buFont typeface="Arial" panose="020B0604020202020204" pitchFamily="34" charset="0"/>
              <a:buChar char="•"/>
            </a:pPr>
            <a:r>
              <a:rPr lang="en-US" sz="3200" dirty="0" smtClean="0">
                <a:solidFill>
                  <a:schemeClr val="tx1"/>
                </a:solidFill>
                <a:effectLst/>
                <a:latin typeface="Arial" pitchFamily="34" charset="0"/>
              </a:rPr>
              <a:t>List, array: </a:t>
            </a:r>
            <a:r>
              <a:rPr lang="en-US" sz="3200" dirty="0" err="1" smtClean="0">
                <a:solidFill>
                  <a:schemeClr val="tx1"/>
                </a:solidFill>
                <a:effectLst/>
                <a:latin typeface="Arial" pitchFamily="34" charset="0"/>
              </a:rPr>
              <a:t>Thêm</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cặp</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dấu</a:t>
            </a:r>
            <a:r>
              <a:rPr lang="en-US" sz="3200" dirty="0" smtClean="0">
                <a:solidFill>
                  <a:schemeClr val="tx1"/>
                </a:solidFill>
                <a:effectLst/>
                <a:latin typeface="Arial" pitchFamily="34" charset="0"/>
              </a:rPr>
              <a:t>  </a:t>
            </a:r>
            <a:r>
              <a:rPr lang="en-US" sz="3200" dirty="0" smtClean="0">
                <a:solidFill>
                  <a:srgbClr val="FF0000"/>
                </a:solidFill>
                <a:effectLst/>
                <a:latin typeface="Arial" pitchFamily="34" charset="0"/>
              </a:rPr>
              <a:t>[</a:t>
            </a:r>
            <a:r>
              <a:rPr lang="en-US" sz="3200" dirty="0" smtClean="0">
                <a:solidFill>
                  <a:schemeClr val="tx1"/>
                </a:solidFill>
                <a:effectLst/>
                <a:latin typeface="Arial" pitchFamily="34" charset="0"/>
              </a:rPr>
              <a:t>&lt;type&gt;</a:t>
            </a:r>
            <a:r>
              <a:rPr lang="en-US" sz="3200" dirty="0" smtClean="0">
                <a:solidFill>
                  <a:srgbClr val="FF0000"/>
                </a:solidFill>
                <a:effectLst/>
                <a:latin typeface="Arial" pitchFamily="34" charset="0"/>
              </a:rPr>
              <a:t>]</a:t>
            </a:r>
          </a:p>
          <a:p>
            <a:pPr algn="l"/>
            <a:r>
              <a:rPr lang="en-US" sz="3200" dirty="0">
                <a:solidFill>
                  <a:schemeClr val="tx1"/>
                </a:solidFill>
                <a:effectLst/>
                <a:latin typeface="Arial" pitchFamily="34" charset="0"/>
              </a:rPr>
              <a:t> </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Vd</a:t>
            </a:r>
            <a:r>
              <a:rPr lang="en-US" sz="3200" dirty="0" smtClean="0">
                <a:solidFill>
                  <a:schemeClr val="tx1"/>
                </a:solidFill>
                <a:effectLst/>
                <a:latin typeface="Arial" pitchFamily="34" charset="0"/>
              </a:rPr>
              <a:t>: </a:t>
            </a:r>
            <a:r>
              <a:rPr lang="en-US" sz="3200" dirty="0" smtClean="0">
                <a:solidFill>
                  <a:srgbClr val="FF0000"/>
                </a:solidFill>
                <a:effectLst/>
                <a:latin typeface="Arial" pitchFamily="34" charset="0"/>
              </a:rPr>
              <a:t>[</a:t>
            </a:r>
            <a:r>
              <a:rPr lang="en-US" sz="3200" dirty="0" smtClean="0">
                <a:solidFill>
                  <a:schemeClr val="tx1"/>
                </a:solidFill>
                <a:effectLst/>
                <a:latin typeface="Arial" pitchFamily="34" charset="0"/>
              </a:rPr>
              <a:t>String</a:t>
            </a:r>
            <a:r>
              <a:rPr lang="en-US" sz="3200" dirty="0" smtClean="0">
                <a:solidFill>
                  <a:srgbClr val="FF0000"/>
                </a:solidFill>
                <a:effectLst/>
                <a:latin typeface="Arial" pitchFamily="34" charset="0"/>
              </a:rPr>
              <a:t>]</a:t>
            </a:r>
            <a:r>
              <a:rPr lang="en-US" sz="3200" dirty="0" smtClean="0">
                <a:solidFill>
                  <a:schemeClr val="tx1"/>
                </a:solidFill>
                <a:effectLst/>
                <a:latin typeface="Arial" pitchFamily="34" charset="0"/>
              </a:rPr>
              <a:t>, </a:t>
            </a:r>
            <a:r>
              <a:rPr lang="en-US" sz="3200" dirty="0" smtClean="0">
                <a:solidFill>
                  <a:srgbClr val="FF0000"/>
                </a:solidFill>
                <a:effectLst/>
                <a:latin typeface="Arial" pitchFamily="34" charset="0"/>
              </a:rPr>
              <a:t>[</a:t>
            </a:r>
            <a:r>
              <a:rPr lang="en-US" sz="3200" dirty="0" err="1" smtClean="0">
                <a:solidFill>
                  <a:schemeClr val="tx1"/>
                </a:solidFill>
                <a:effectLst/>
                <a:latin typeface="Arial" pitchFamily="34" charset="0"/>
              </a:rPr>
              <a:t>Int</a:t>
            </a:r>
            <a:r>
              <a:rPr lang="en-US" sz="3200" dirty="0" smtClean="0">
                <a:solidFill>
                  <a:srgbClr val="FF0000"/>
                </a:solidFill>
                <a:effectLst/>
                <a:latin typeface="Arial" pitchFamily="34" charset="0"/>
              </a:rPr>
              <a:t>]</a:t>
            </a:r>
          </a:p>
          <a:p>
            <a:pPr marL="457200" indent="-457200" algn="l">
              <a:buFont typeface="Arial" panose="020B0604020202020204" pitchFamily="34" charset="0"/>
              <a:buChar char="•"/>
            </a:pPr>
            <a:r>
              <a:rPr lang="en-US" sz="3200" dirty="0" err="1" smtClean="0">
                <a:solidFill>
                  <a:schemeClr val="tx1"/>
                </a:solidFill>
                <a:effectLst/>
                <a:latin typeface="Arial" pitchFamily="34" charset="0"/>
              </a:rPr>
              <a:t>Bắt</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buộc</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nhập</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thêm</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dấu</a:t>
            </a:r>
            <a:r>
              <a:rPr lang="en-US" sz="3200" dirty="0" smtClean="0">
                <a:solidFill>
                  <a:schemeClr val="tx1"/>
                </a:solidFill>
                <a:effectLst/>
                <a:latin typeface="Arial" pitchFamily="34" charset="0"/>
              </a:rPr>
              <a:t> “</a:t>
            </a:r>
            <a:r>
              <a:rPr lang="en-US" sz="3200" dirty="0" smtClean="0">
                <a:solidFill>
                  <a:srgbClr val="FF0000"/>
                </a:solidFill>
                <a:effectLst/>
                <a:latin typeface="Arial" pitchFamily="34" charset="0"/>
              </a:rPr>
              <a:t>!</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sau</a:t>
            </a:r>
            <a:r>
              <a:rPr lang="en-US" sz="3200" dirty="0" smtClean="0">
                <a:solidFill>
                  <a:schemeClr val="tx1"/>
                </a:solidFill>
                <a:effectLst/>
                <a:latin typeface="Arial" pitchFamily="34" charset="0"/>
              </a:rPr>
              <a:t> type.</a:t>
            </a:r>
          </a:p>
          <a:p>
            <a:pPr algn="l"/>
            <a:r>
              <a:rPr lang="en-US" sz="3200" dirty="0">
                <a:solidFill>
                  <a:schemeClr val="tx1"/>
                </a:solidFill>
                <a:effectLst/>
                <a:latin typeface="Arial" pitchFamily="34" charset="0"/>
              </a:rPr>
              <a:t> </a:t>
            </a:r>
            <a:r>
              <a:rPr lang="en-US" sz="3200" dirty="0" smtClean="0">
                <a:solidFill>
                  <a:schemeClr val="tx1"/>
                </a:solidFill>
                <a:effectLst/>
                <a:latin typeface="Arial" pitchFamily="34" charset="0"/>
              </a:rPr>
              <a:t>   </a:t>
            </a:r>
            <a:r>
              <a:rPr lang="en-US" sz="3200" dirty="0" err="1" smtClean="0">
                <a:solidFill>
                  <a:schemeClr val="tx1"/>
                </a:solidFill>
                <a:effectLst/>
                <a:latin typeface="Arial" pitchFamily="34" charset="0"/>
              </a:rPr>
              <a:t>Vd</a:t>
            </a:r>
            <a:r>
              <a:rPr lang="en-US" sz="3200" dirty="0" smtClean="0">
                <a:solidFill>
                  <a:schemeClr val="tx1"/>
                </a:solidFill>
                <a:effectLst/>
                <a:latin typeface="Arial" pitchFamily="34" charset="0"/>
              </a:rPr>
              <a:t>: String</a:t>
            </a:r>
            <a:r>
              <a:rPr lang="en-US" sz="3200" dirty="0" smtClean="0">
                <a:solidFill>
                  <a:srgbClr val="FF0000"/>
                </a:solidFill>
                <a:effectLst/>
                <a:latin typeface="Arial" pitchFamily="34" charset="0"/>
              </a:rPr>
              <a:t>!</a:t>
            </a:r>
            <a:r>
              <a:rPr lang="en-US" sz="3200" dirty="0" smtClean="0">
                <a:solidFill>
                  <a:schemeClr val="tx1"/>
                </a:solidFill>
                <a:effectLst/>
                <a:latin typeface="Arial" pitchFamily="34" charset="0"/>
              </a:rPr>
              <a:t>,</a:t>
            </a:r>
            <a:r>
              <a:rPr lang="en-US" sz="3200" dirty="0" smtClean="0">
                <a:solidFill>
                  <a:srgbClr val="FF0000"/>
                </a:solidFill>
                <a:effectLst/>
                <a:latin typeface="Arial" pitchFamily="34" charset="0"/>
              </a:rPr>
              <a:t> </a:t>
            </a:r>
            <a:r>
              <a:rPr lang="en-US" sz="3200" dirty="0" err="1" smtClean="0">
                <a:solidFill>
                  <a:schemeClr val="tx1"/>
                </a:solidFill>
                <a:effectLst/>
                <a:latin typeface="Arial" pitchFamily="34" charset="0"/>
              </a:rPr>
              <a:t>Int</a:t>
            </a:r>
            <a:r>
              <a:rPr lang="en-US" sz="3200" dirty="0" smtClean="0">
                <a:solidFill>
                  <a:srgbClr val="FF0000"/>
                </a:solidFill>
                <a:effectLst/>
                <a:latin typeface="Arial" pitchFamily="34" charset="0"/>
              </a:rPr>
              <a:t>!</a:t>
            </a:r>
          </a:p>
        </p:txBody>
      </p:sp>
    </p:spTree>
    <p:extLst>
      <p:ext uri="{BB962C8B-B14F-4D97-AF65-F5344CB8AC3E}">
        <p14:creationId xmlns:p14="http://schemas.microsoft.com/office/powerpoint/2010/main" val="11929371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5292088" y="-3326"/>
            <a:ext cx="3865191" cy="6861327"/>
          </a:xfrm>
          <a:solidFill>
            <a:srgbClr val="25A982"/>
          </a:solidFill>
        </p:spPr>
        <p:txBody>
          <a:bodyPr/>
          <a:lstStyle/>
          <a:p>
            <a:endParaRPr kumimoji="1" lang="ja-JP" altLang="en-US">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Arial" panose="020B0604020202020204" pitchFamily="34" charset="0"/>
                <a:ea typeface="Open Sans" panose="020B0606030504020204" pitchFamily="34" charset="0"/>
                <a:cs typeface="Arial" panose="020B0604020202020204" pitchFamily="34" charset="0"/>
              </a:rPr>
              <a:t>#4</a:t>
            </a:r>
            <a:endParaRPr kumimoji="1" lang="ja-JP" altLang="en-US" b="1">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5436098" y="1801351"/>
            <a:ext cx="3331199" cy="1195603"/>
          </a:xfrm>
          <a:noFill/>
          <a:ln>
            <a:noFill/>
          </a:ln>
        </p:spPr>
        <p:txBody>
          <a:bodyPr/>
          <a:lstStyle/>
          <a:p>
            <a:r>
              <a:rPr lang="en-US" altLang="ja-JP" sz="4000" b="1">
                <a:solidFill>
                  <a:srgbClr val="FFFFFF"/>
                </a:solidFill>
                <a:effectLst/>
                <a:latin typeface="Arial" panose="020B0604020202020204" pitchFamily="34" charset="0"/>
                <a:ea typeface="Open Sans" panose="020B0606030504020204" pitchFamily="34" charset="0"/>
                <a:cs typeface="Arial" panose="020B0604020202020204" pitchFamily="34" charset="0"/>
              </a:rPr>
              <a:t>Demo</a:t>
            </a:r>
          </a:p>
        </p:txBody>
      </p:sp>
    </p:spTree>
    <p:extLst>
      <p:ext uri="{BB962C8B-B14F-4D97-AF65-F5344CB8AC3E}">
        <p14:creationId xmlns:p14="http://schemas.microsoft.com/office/powerpoint/2010/main" val="195959181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3" name="Text Placeholder 32"/>
          <p:cNvSpPr>
            <a:spLocks noGrp="1"/>
          </p:cNvSpPr>
          <p:nvPr>
            <p:ph type="body" sz="quarter" idx="13"/>
          </p:nvPr>
        </p:nvSpPr>
        <p:spPr>
          <a:solidFill>
            <a:srgbClr val="FFFFFF"/>
          </a:solidFill>
        </p:spPr>
        <p:txBody>
          <a:bodyPr/>
          <a:lstStyle/>
          <a:p>
            <a:endParaRPr kumimoji="1" lang="ja-JP" altLang="en-US">
              <a:latin typeface="Arial" panose="020B0604020202020204" pitchFamily="34" charset="0"/>
              <a:cs typeface="Arial" panose="020B0604020202020204" pitchFamily="34" charset="0"/>
            </a:endParaRPr>
          </a:p>
        </p:txBody>
      </p:sp>
      <p:sp>
        <p:nvSpPr>
          <p:cNvPr id="32" name="Text Placeholder 31"/>
          <p:cNvSpPr>
            <a:spLocks noGrp="1"/>
          </p:cNvSpPr>
          <p:nvPr>
            <p:ph type="body" sz="quarter" idx="12"/>
          </p:nvPr>
        </p:nvSpPr>
        <p:spPr>
          <a:solidFill>
            <a:srgbClr val="FFFFFF"/>
          </a:solidFill>
        </p:spPr>
        <p:txBody>
          <a:bodyPr/>
          <a:lstStyle/>
          <a:p>
            <a:endParaRPr kumimoji="1" lang="ja-JP" altLang="en-US">
              <a:latin typeface="Arial" panose="020B0604020202020204" pitchFamily="34" charset="0"/>
              <a:cs typeface="Arial" panose="020B0604020202020204" pitchFamily="34" charset="0"/>
            </a:endParaRPr>
          </a:p>
        </p:txBody>
      </p:sp>
      <p:sp>
        <p:nvSpPr>
          <p:cNvPr id="30" name="Text Placeholder 29"/>
          <p:cNvSpPr>
            <a:spLocks noGrp="1"/>
          </p:cNvSpPr>
          <p:nvPr>
            <p:ph type="body" sz="quarter" idx="10"/>
          </p:nvPr>
        </p:nvSpPr>
        <p:spPr>
          <a:solidFill>
            <a:srgbClr val="886091"/>
          </a:solidFill>
          <a:ln>
            <a:solidFill>
              <a:srgbClr val="886091"/>
            </a:solidFill>
          </a:ln>
          <a:effectLst/>
        </p:spPr>
        <p:txBody>
          <a:bodyPr/>
          <a:lstStyle/>
          <a:p>
            <a:endParaRPr kumimoji="1" lang="ja-JP" altLang="en-US" dirty="0">
              <a:latin typeface="Arial" panose="020B0604020202020204" pitchFamily="34" charset="0"/>
              <a:cs typeface="Arial" panose="020B0604020202020204" pitchFamily="34" charset="0"/>
            </a:endParaRPr>
          </a:p>
        </p:txBody>
      </p:sp>
      <p:sp>
        <p:nvSpPr>
          <p:cNvPr id="31" name="Text Placeholder 30"/>
          <p:cNvSpPr>
            <a:spLocks noGrp="1"/>
          </p:cNvSpPr>
          <p:nvPr>
            <p:ph type="body" sz="quarter" idx="11"/>
          </p:nvPr>
        </p:nvSpPr>
        <p:spPr>
          <a:solidFill>
            <a:srgbClr val="886091"/>
          </a:solidFill>
          <a:effectLst/>
        </p:spPr>
        <p:txBody>
          <a:bodyPr/>
          <a:lstStyle/>
          <a:p>
            <a:endParaRPr kumimoji="1" lang="ja-JP" altLang="en-US">
              <a:latin typeface="Arial" panose="020B0604020202020204" pitchFamily="34" charset="0"/>
              <a:cs typeface="Arial" panose="020B0604020202020204" pitchFamily="34" charset="0"/>
            </a:endParaRPr>
          </a:p>
        </p:txBody>
      </p:sp>
      <p:sp>
        <p:nvSpPr>
          <p:cNvPr id="34" name="Text Placeholder 33"/>
          <p:cNvSpPr>
            <a:spLocks noGrp="1"/>
          </p:cNvSpPr>
          <p:nvPr>
            <p:ph type="body" sz="quarter" idx="17"/>
          </p:nvPr>
        </p:nvSpPr>
        <p:spPr/>
        <p:txBody>
          <a:bodyPr/>
          <a:lstStyle/>
          <a:p>
            <a:r>
              <a:rPr kumimoji="1" lang="en-US"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#5 </a:t>
            </a:r>
            <a:r>
              <a:rPr kumimoji="1" lang="vi-VN"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Ngôn ngữ </a:t>
            </a:r>
            <a:endParaRPr kumimoji="1" lang="ja-JP" altLang="en-US" b="1" dirty="0">
              <a:solidFill>
                <a:srgbClr val="FFFFFF"/>
              </a:solidFill>
              <a:effectLst/>
              <a:latin typeface="Arial" panose="020B0604020202020204" pitchFamily="34" charset="0"/>
              <a:cs typeface="Arial" panose="020B0604020202020204" pitchFamily="34" charset="0"/>
            </a:endParaRPr>
          </a:p>
        </p:txBody>
      </p:sp>
      <p:sp>
        <p:nvSpPr>
          <p:cNvPr id="35" name="Text Placeholder 34"/>
          <p:cNvSpPr>
            <a:spLocks noGrp="1"/>
          </p:cNvSpPr>
          <p:nvPr>
            <p:ph type="body" sz="quarter" idx="18"/>
          </p:nvPr>
        </p:nvSpPr>
        <p:spPr/>
        <p:txBody>
          <a:bodyPr/>
          <a:lstStyle/>
          <a:p>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97173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116630"/>
            <a:ext cx="7829999" cy="1080122"/>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Ngôn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ngữ</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hỗ</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trợ</a:t>
            </a:r>
            <a:endParaRPr lang="ja-JP" altLang="en-US" sz="4800" b="1" dirty="0">
              <a:solidFill>
                <a:srgbClr val="FFFFFF"/>
              </a:solidFill>
              <a:effectLst/>
              <a:latin typeface="Arial" panose="020B0604020202020204" pitchFamily="34" charset="0"/>
              <a:cs typeface="Arial" panose="020B0604020202020204" pitchFamily="34" charset="0"/>
            </a:endParaRPr>
          </a:p>
        </p:txBody>
      </p:sp>
      <p:pic>
        <p:nvPicPr>
          <p:cNvPr id="6" name="Graphic 19">
            <a:extLst>
              <a:ext uri="{FF2B5EF4-FFF2-40B4-BE49-F238E27FC236}">
                <a16:creationId xmlns:a16="http://schemas.microsoft.com/office/drawing/2014/main" xmlns="" id="{1BDA1A0B-305E-4E4D-85D3-9F8A4FCA50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693951" y="5265615"/>
            <a:ext cx="1116302" cy="1116302"/>
          </a:xfrm>
          <a:prstGeom prst="rect">
            <a:avLst/>
          </a:prstGeom>
        </p:spPr>
      </p:pic>
      <p:pic>
        <p:nvPicPr>
          <p:cNvPr id="7" name="Picture 6">
            <a:extLst>
              <a:ext uri="{FF2B5EF4-FFF2-40B4-BE49-F238E27FC236}">
                <a16:creationId xmlns:a16="http://schemas.microsoft.com/office/drawing/2014/main" xmlns="" id="{51E0DF97-6E7C-4FB3-8C61-884E1E860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489" y="4289924"/>
            <a:ext cx="985718" cy="985718"/>
          </a:xfrm>
          <a:prstGeom prst="rect">
            <a:avLst/>
          </a:prstGeom>
        </p:spPr>
      </p:pic>
      <p:pic>
        <p:nvPicPr>
          <p:cNvPr id="8" name="Picture 7">
            <a:extLst>
              <a:ext uri="{FF2B5EF4-FFF2-40B4-BE49-F238E27FC236}">
                <a16:creationId xmlns:a16="http://schemas.microsoft.com/office/drawing/2014/main" xmlns="" id="{09BDC5DE-597F-4EBB-9D01-6084E023E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254" y="3234744"/>
            <a:ext cx="1717999" cy="718987"/>
          </a:xfrm>
          <a:prstGeom prst="rect">
            <a:avLst/>
          </a:prstGeom>
        </p:spPr>
      </p:pic>
      <p:pic>
        <p:nvPicPr>
          <p:cNvPr id="9" name="Graphic 25">
            <a:extLst>
              <a:ext uri="{FF2B5EF4-FFF2-40B4-BE49-F238E27FC236}">
                <a16:creationId xmlns:a16="http://schemas.microsoft.com/office/drawing/2014/main" xmlns="" id="{D896D57D-D111-4588-80C5-62A25061E4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tretch>
            <a:fillRect/>
          </a:stretch>
        </p:blipFill>
        <p:spPr>
          <a:xfrm>
            <a:off x="2229598" y="5578296"/>
            <a:ext cx="624786" cy="868794"/>
          </a:xfrm>
          <a:prstGeom prst="rect">
            <a:avLst/>
          </a:prstGeom>
        </p:spPr>
      </p:pic>
      <p:pic>
        <p:nvPicPr>
          <p:cNvPr id="10" name="Picture 9">
            <a:extLst>
              <a:ext uri="{FF2B5EF4-FFF2-40B4-BE49-F238E27FC236}">
                <a16:creationId xmlns:a16="http://schemas.microsoft.com/office/drawing/2014/main" xmlns="" id="{EFA73B07-B2CB-4630-851B-A6FCBA99E6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32423" y="2820717"/>
            <a:ext cx="1068231" cy="1068231"/>
          </a:xfrm>
          <a:prstGeom prst="rect">
            <a:avLst/>
          </a:prstGeom>
        </p:spPr>
      </p:pic>
      <p:pic>
        <p:nvPicPr>
          <p:cNvPr id="11" name="Graphic 29">
            <a:extLst>
              <a:ext uri="{FF2B5EF4-FFF2-40B4-BE49-F238E27FC236}">
                <a16:creationId xmlns:a16="http://schemas.microsoft.com/office/drawing/2014/main" xmlns="" id="{F51E3271-F3D3-4B10-8D8E-574EC92F609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tretch>
            <a:fillRect/>
          </a:stretch>
        </p:blipFill>
        <p:spPr>
          <a:xfrm>
            <a:off x="1279196" y="4782783"/>
            <a:ext cx="978118" cy="690615"/>
          </a:xfrm>
          <a:prstGeom prst="rect">
            <a:avLst/>
          </a:prstGeom>
        </p:spPr>
      </p:pic>
      <p:pic>
        <p:nvPicPr>
          <p:cNvPr id="13" name="Graphic 31">
            <a:extLst>
              <a:ext uri="{FF2B5EF4-FFF2-40B4-BE49-F238E27FC236}">
                <a16:creationId xmlns:a16="http://schemas.microsoft.com/office/drawing/2014/main" xmlns="" id="{F953BAD7-CC7D-479E-801D-F1AA5200FF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tretch>
            <a:fillRect/>
          </a:stretch>
        </p:blipFill>
        <p:spPr>
          <a:xfrm>
            <a:off x="1276143" y="3190706"/>
            <a:ext cx="648951" cy="1228466"/>
          </a:xfrm>
          <a:prstGeom prst="rect">
            <a:avLst/>
          </a:prstGeom>
        </p:spPr>
      </p:pic>
      <p:pic>
        <p:nvPicPr>
          <p:cNvPr id="14" name="Graphic 33">
            <a:extLst>
              <a:ext uri="{FF2B5EF4-FFF2-40B4-BE49-F238E27FC236}">
                <a16:creationId xmlns:a16="http://schemas.microsoft.com/office/drawing/2014/main" xmlns="" id="{3088E062-0F4B-4051-8119-153C9148588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tretch>
            <a:fillRect/>
          </a:stretch>
        </p:blipFill>
        <p:spPr>
          <a:xfrm>
            <a:off x="1662955" y="2100992"/>
            <a:ext cx="886260" cy="886260"/>
          </a:xfrm>
          <a:prstGeom prst="rect">
            <a:avLst/>
          </a:prstGeom>
        </p:spPr>
      </p:pic>
      <p:pic>
        <p:nvPicPr>
          <p:cNvPr id="16" name="Graphic 35">
            <a:extLst>
              <a:ext uri="{FF2B5EF4-FFF2-40B4-BE49-F238E27FC236}">
                <a16:creationId xmlns:a16="http://schemas.microsoft.com/office/drawing/2014/main" xmlns="" id="{49C3DB88-05F4-4966-807D-69EB59528F6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2937350" y="4829728"/>
            <a:ext cx="1087990" cy="1087990"/>
          </a:xfrm>
          <a:prstGeom prst="rect">
            <a:avLst/>
          </a:prstGeom>
        </p:spPr>
      </p:pic>
      <p:pic>
        <p:nvPicPr>
          <p:cNvPr id="17" name="Graphic 37">
            <a:extLst>
              <a:ext uri="{FF2B5EF4-FFF2-40B4-BE49-F238E27FC236}">
                <a16:creationId xmlns:a16="http://schemas.microsoft.com/office/drawing/2014/main" xmlns="" id="{42909761-3EC5-4CAF-A5C0-AAA812BD85B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 xmlns:asvg="http://schemas.microsoft.com/office/drawing/2016/SVG/main" r:embed="rId19"/>
              </a:ext>
            </a:extLst>
          </a:blip>
          <a:stretch>
            <a:fillRect/>
          </a:stretch>
        </p:blipFill>
        <p:spPr>
          <a:xfrm>
            <a:off x="2541991" y="2785324"/>
            <a:ext cx="1426088" cy="1100278"/>
          </a:xfrm>
          <a:prstGeom prst="rect">
            <a:avLst/>
          </a:prstGeom>
        </p:spPr>
      </p:pic>
      <p:pic>
        <p:nvPicPr>
          <p:cNvPr id="18" name="Picture 17">
            <a:extLst>
              <a:ext uri="{FF2B5EF4-FFF2-40B4-BE49-F238E27FC236}">
                <a16:creationId xmlns:a16="http://schemas.microsoft.com/office/drawing/2014/main" xmlns="" id="{6BDD7664-9C0C-43E6-871A-CABCEE0FB1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72934" y="4888805"/>
            <a:ext cx="1616391" cy="969835"/>
          </a:xfrm>
          <a:prstGeom prst="rect">
            <a:avLst/>
          </a:prstGeom>
        </p:spPr>
      </p:pic>
      <p:pic>
        <p:nvPicPr>
          <p:cNvPr id="19" name="Graphic 41">
            <a:extLst>
              <a:ext uri="{FF2B5EF4-FFF2-40B4-BE49-F238E27FC236}">
                <a16:creationId xmlns:a16="http://schemas.microsoft.com/office/drawing/2014/main" xmlns="" id="{6C73F501-A7B4-47F0-AACC-C955B0D1397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 xmlns:asvg="http://schemas.microsoft.com/office/drawing/2016/SVG/main" r:embed="rId22"/>
              </a:ext>
            </a:extLst>
          </a:blip>
          <a:stretch>
            <a:fillRect/>
          </a:stretch>
        </p:blipFill>
        <p:spPr>
          <a:xfrm>
            <a:off x="2393122" y="4048305"/>
            <a:ext cx="2941407" cy="868794"/>
          </a:xfrm>
          <a:prstGeom prst="rect">
            <a:avLst/>
          </a:prstGeom>
        </p:spPr>
      </p:pic>
      <p:pic>
        <p:nvPicPr>
          <p:cNvPr id="20" name="Graphic 43">
            <a:extLst>
              <a:ext uri="{FF2B5EF4-FFF2-40B4-BE49-F238E27FC236}">
                <a16:creationId xmlns:a16="http://schemas.microsoft.com/office/drawing/2014/main" xmlns="" id="{B9342C44-E01B-4254-A6AD-87ED414491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 xmlns:asvg="http://schemas.microsoft.com/office/drawing/2016/SVG/main" r:embed="rId24"/>
              </a:ext>
            </a:extLst>
          </a:blip>
          <a:stretch>
            <a:fillRect/>
          </a:stretch>
        </p:blipFill>
        <p:spPr>
          <a:xfrm rot="1068271">
            <a:off x="5390926" y="4305418"/>
            <a:ext cx="700119" cy="700119"/>
          </a:xfrm>
          <a:prstGeom prst="rect">
            <a:avLst/>
          </a:prstGeom>
        </p:spPr>
      </p:pic>
      <p:pic>
        <p:nvPicPr>
          <p:cNvPr id="21" name="Graphic 45">
            <a:extLst>
              <a:ext uri="{FF2B5EF4-FFF2-40B4-BE49-F238E27FC236}">
                <a16:creationId xmlns:a16="http://schemas.microsoft.com/office/drawing/2014/main" xmlns="" id="{F0F0739B-B1C8-4CC9-B0C8-B1077A588E7E}"/>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 xmlns:asvg="http://schemas.microsoft.com/office/drawing/2016/SVG/main" r:embed="rId26"/>
              </a:ext>
            </a:extLst>
          </a:blip>
          <a:stretch>
            <a:fillRect/>
          </a:stretch>
        </p:blipFill>
        <p:spPr>
          <a:xfrm>
            <a:off x="5588890" y="2305342"/>
            <a:ext cx="2653529" cy="878307"/>
          </a:xfrm>
          <a:prstGeom prst="rect">
            <a:avLst/>
          </a:prstGeom>
        </p:spPr>
      </p:pic>
      <p:pic>
        <p:nvPicPr>
          <p:cNvPr id="22" name="Graphic 47">
            <a:extLst>
              <a:ext uri="{FF2B5EF4-FFF2-40B4-BE49-F238E27FC236}">
                <a16:creationId xmlns:a16="http://schemas.microsoft.com/office/drawing/2014/main" xmlns="" id="{49FDAC6B-B6B3-4CE6-9053-EAACAA973C92}"/>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 xmlns:asvg="http://schemas.microsoft.com/office/drawing/2016/SVG/main" r:embed="rId28"/>
              </a:ext>
            </a:extLst>
          </a:blip>
          <a:stretch>
            <a:fillRect/>
          </a:stretch>
        </p:blipFill>
        <p:spPr>
          <a:xfrm>
            <a:off x="3123709" y="1938753"/>
            <a:ext cx="2418605" cy="788901"/>
          </a:xfrm>
          <a:prstGeom prst="rect">
            <a:avLst/>
          </a:prstGeom>
        </p:spPr>
      </p:pic>
    </p:spTree>
    <p:extLst>
      <p:ext uri="{BB962C8B-B14F-4D97-AF65-F5344CB8AC3E}">
        <p14:creationId xmlns:p14="http://schemas.microsoft.com/office/powerpoint/2010/main" val="36986078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14" name="タイトル 13"/>
          <p:cNvSpPr>
            <a:spLocks noGrp="1"/>
          </p:cNvSpPr>
          <p:nvPr>
            <p:ph type="ctrTitle" idx="4294967295"/>
          </p:nvPr>
        </p:nvSpPr>
        <p:spPr>
          <a:xfrm>
            <a:off x="688032" y="2151070"/>
            <a:ext cx="7772400" cy="1470025"/>
          </a:xfrm>
          <a:prstGeom prst="rect">
            <a:avLst/>
          </a:prstGeom>
        </p:spPr>
        <p:txBody>
          <a:bodyPr/>
          <a:lstStyle/>
          <a:p>
            <a:r>
              <a:rPr kumimoji="1" lang="en-US" altLang="ja-JP" b="1" dirty="0" err="1">
                <a:solidFill>
                  <a:srgbClr val="FFFFFF"/>
                </a:solidFill>
                <a:effectLst/>
                <a:latin typeface="Open Sans" panose="020B0606030504020204" pitchFamily="34" charset="0"/>
                <a:cs typeface="Open Sans" panose="020B0606030504020204" pitchFamily="34" charset="0"/>
              </a:rPr>
              <a:t>Học</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graphql</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có</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giúp</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bạn</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tăng</a:t>
            </a:r>
            <a:r>
              <a:rPr kumimoji="1" lang="en-US" altLang="ja-JP" b="1" dirty="0">
                <a:solidFill>
                  <a:srgbClr val="FFFFFF"/>
                </a:solidFill>
                <a:effectLst/>
                <a:latin typeface="Open Sans" panose="020B0606030504020204" pitchFamily="34" charset="0"/>
                <a:cs typeface="Open Sans" panose="020B0606030504020204" pitchFamily="34" charset="0"/>
              </a:rPr>
              <a:t> l</a:t>
            </a:r>
            <a:r>
              <a:rPr kumimoji="1" lang="vi-VN" altLang="ja-JP" b="1" dirty="0">
                <a:solidFill>
                  <a:srgbClr val="FFFFFF"/>
                </a:solidFill>
                <a:effectLst/>
                <a:latin typeface="Open Sans" panose="020B0606030504020204" pitchFamily="34" charset="0"/>
                <a:cs typeface="Open Sans" panose="020B0606030504020204" pitchFamily="34" charset="0"/>
              </a:rPr>
              <a:t>ư</a:t>
            </a:r>
            <a:r>
              <a:rPr kumimoji="1" lang="en-US" altLang="ja-JP" b="1" dirty="0" err="1">
                <a:solidFill>
                  <a:srgbClr val="FFFFFF"/>
                </a:solidFill>
                <a:effectLst/>
                <a:latin typeface="Open Sans" panose="020B0606030504020204" pitchFamily="34" charset="0"/>
                <a:cs typeface="Open Sans" panose="020B0606030504020204" pitchFamily="34" charset="0"/>
              </a:rPr>
              <a:t>ơng</a:t>
            </a:r>
            <a:r>
              <a:rPr kumimoji="1" lang="en-US" altLang="ja-JP" b="1" dirty="0">
                <a:solidFill>
                  <a:srgbClr val="FFFFFF"/>
                </a:solidFill>
                <a:effectLst/>
                <a:latin typeface="Open Sans" panose="020B0606030504020204" pitchFamily="34" charset="0"/>
                <a:cs typeface="Open Sans" panose="020B0606030504020204" pitchFamily="34" charset="0"/>
              </a:rPr>
              <a:t>?</a:t>
            </a:r>
            <a:endParaRPr kumimoji="1" lang="ja-JP" altLang="en-US" b="1" dirty="0">
              <a:solidFill>
                <a:srgbClr val="FFFFFF"/>
              </a:solidFill>
              <a:effectLst/>
              <a:latin typeface="Open Sans" panose="020B0606030504020204" pitchFamily="34" charset="0"/>
              <a:cs typeface="Open Sans" panose="020B0606030504020204" pitchFamily="34" charset="0"/>
            </a:endParaRPr>
          </a:p>
        </p:txBody>
      </p:sp>
      <p:sp>
        <p:nvSpPr>
          <p:cNvPr id="15" name="テキスト プレースホルダー 14"/>
          <p:cNvSpPr>
            <a:spLocks noGrp="1"/>
          </p:cNvSpPr>
          <p:nvPr>
            <p:ph type="body" sz="quarter" idx="4294967295"/>
          </p:nvPr>
        </p:nvSpPr>
        <p:spPr>
          <a:xfrm>
            <a:off x="683576" y="3816972"/>
            <a:ext cx="7778751" cy="692151"/>
          </a:xfrm>
          <a:prstGeom prst="rect">
            <a:avLst/>
          </a:prstGeom>
        </p:spPr>
        <p:txBody>
          <a:bodyPr/>
          <a:lstStyle/>
          <a:p>
            <a:pPr algn="ct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ANY QUESTIONS?</a:t>
            </a:r>
            <a:endParaRPr kumimoji="1" lang="ja-JP" altLang="en-US" dirty="0">
              <a:solidFill>
                <a:srgbClr val="FFFFFF"/>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7160351"/>
      </p:ext>
    </p:extLst>
  </p:cSld>
  <p:clrMapOvr>
    <a:masterClrMapping/>
  </p:clrMapOvr>
  <p:transition spd="slow" advTm="6763">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415" y="2060848"/>
            <a:ext cx="7779170" cy="2505673"/>
          </a:xfrm>
          <a:prstGeom prst="rect">
            <a:avLst/>
          </a:prstGeom>
        </p:spPr>
      </p:pic>
    </p:spTree>
    <p:extLst>
      <p:ext uri="{BB962C8B-B14F-4D97-AF65-F5344CB8AC3E}">
        <p14:creationId xmlns:p14="http://schemas.microsoft.com/office/powerpoint/2010/main" val="870380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6000" b="1" dirty="0">
                <a:solidFill>
                  <a:srgbClr val="FFFFFF"/>
                </a:solidFill>
                <a:effectLst/>
                <a:latin typeface="Arial" panose="020B0604020202020204" pitchFamily="34" charset="0"/>
                <a:cs typeface="Arial" panose="020B0604020202020204" pitchFamily="34" charset="0"/>
              </a:rPr>
              <a:t>Web 1.0</a:t>
            </a:r>
            <a:endParaRPr lang="ja-JP" altLang="en-US" sz="6000" b="1" dirty="0">
              <a:solidFill>
                <a:srgbClr val="FFFFFF"/>
              </a:solidFill>
              <a:effectLst/>
              <a:latin typeface="Arial" panose="020B0604020202020204" pitchFamily="34" charset="0"/>
              <a:cs typeface="Arial" panose="020B0604020202020204" pitchFamily="34" charset="0"/>
            </a:endParaRPr>
          </a:p>
        </p:txBody>
      </p:sp>
      <p:pic>
        <p:nvPicPr>
          <p:cNvPr id="6" name="Picture 5" descr="https://dab1nmslvvntp.cloudfront.net/wp-content/uploads/2017/05/1494257477001-TraditionalWebserver.png">
            <a:extLst>
              <a:ext uri="{FF2B5EF4-FFF2-40B4-BE49-F238E27FC236}">
                <a16:creationId xmlns:a16="http://schemas.microsoft.com/office/drawing/2014/main" xmlns="" id="{A70BC3D0-68DB-44E0-91FC-945976592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5958"/>
            <a:ext cx="9144000" cy="403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14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6000" b="1" dirty="0">
                <a:solidFill>
                  <a:srgbClr val="FFFFFF"/>
                </a:solidFill>
                <a:effectLst/>
                <a:latin typeface="Arial" panose="020B0604020202020204" pitchFamily="34" charset="0"/>
                <a:cs typeface="Arial" panose="020B0604020202020204" pitchFamily="34" charset="0"/>
              </a:rPr>
              <a:t>Web 2.0</a:t>
            </a:r>
            <a:endParaRPr lang="ja-JP" altLang="en-US" sz="6000" b="1" dirty="0">
              <a:solidFill>
                <a:srgbClr val="FFFFFF"/>
              </a:solidFill>
              <a:effectLst/>
              <a:latin typeface="Arial" panose="020B0604020202020204" pitchFamily="34" charset="0"/>
              <a:cs typeface="Arial" panose="020B0604020202020204" pitchFamily="34" charset="0"/>
            </a:endParaRPr>
          </a:p>
        </p:txBody>
      </p:sp>
      <p:pic>
        <p:nvPicPr>
          <p:cNvPr id="7" name="Picture 2" descr="https://dab1nmslvvntp.cloudfront.net/wp-content/uploads/2017/05/1494257479002-RestfulServer.png">
            <a:extLst>
              <a:ext uri="{FF2B5EF4-FFF2-40B4-BE49-F238E27FC236}">
                <a16:creationId xmlns:a16="http://schemas.microsoft.com/office/drawing/2014/main" xmlns="" id="{1BA33CE7-71F3-442A-A98B-B2AE4D6E2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 y="1916832"/>
            <a:ext cx="9140619" cy="403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97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xmlns="" id="{D3F6DCC0-FAE3-4099-B19F-4F219FABF1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0" y="404666"/>
            <a:ext cx="9118180" cy="5904655"/>
          </a:xfrm>
          <a:prstGeom prst="rect">
            <a:avLst/>
          </a:prstGeom>
        </p:spPr>
      </p:pic>
    </p:spTree>
    <p:extLst>
      <p:ext uri="{BB962C8B-B14F-4D97-AF65-F5344CB8AC3E}">
        <p14:creationId xmlns:p14="http://schemas.microsoft.com/office/powerpoint/2010/main" val="3237970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xmlns=""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xmlns="" id="{9489A6FB-A853-4B62-95E3-03C895F44D10}"/>
              </a:ext>
            </a:extLst>
          </p:cNvPr>
          <p:cNvSpPr txBox="1">
            <a:spLocks/>
          </p:cNvSpPr>
          <p:nvPr/>
        </p:nvSpPr>
        <p:spPr>
          <a:xfrm>
            <a:off x="0" y="1340769"/>
            <a:ext cx="9144000" cy="2232247"/>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3200" dirty="0" err="1">
                <a:solidFill>
                  <a:srgbClr val="E25365"/>
                </a:solidFill>
                <a:effectLst/>
                <a:latin typeface="Arial" panose="020B0604020202020204" pitchFamily="34" charset="0"/>
                <a:cs typeface="Arial" panose="020B0604020202020204" pitchFamily="34" charset="0"/>
              </a:rPr>
              <a:t>Thiếu</a:t>
            </a:r>
            <a:r>
              <a:rPr lang="en-US" altLang="ja-JP" sz="3200" dirty="0">
                <a:solidFill>
                  <a:srgbClr val="E25365"/>
                </a:solidFill>
                <a:effectLst/>
                <a:latin typeface="Arial" panose="020B0604020202020204" pitchFamily="34" charset="0"/>
                <a:cs typeface="Arial" panose="020B0604020202020204" pitchFamily="34" charset="0"/>
              </a:rPr>
              <a:t> </a:t>
            </a:r>
            <a:r>
              <a:rPr lang="en-US" altLang="ja-JP" sz="3200" dirty="0" err="1">
                <a:solidFill>
                  <a:schemeClr val="tx1"/>
                </a:solidFill>
                <a:effectLst/>
                <a:latin typeface="Arial" panose="020B0604020202020204" pitchFamily="34" charset="0"/>
                <a:cs typeface="Arial" panose="020B0604020202020204" pitchFamily="34" charset="0"/>
              </a:rPr>
              <a:t>dữ</a:t>
            </a:r>
            <a:r>
              <a:rPr lang="en-US" altLang="ja-JP" sz="3200" dirty="0">
                <a:solidFill>
                  <a:schemeClr val="tx1"/>
                </a:solidFill>
                <a:effectLst/>
                <a:latin typeface="Arial" panose="020B0604020202020204" pitchFamily="34" charset="0"/>
                <a:cs typeface="Arial" panose="020B0604020202020204" pitchFamily="34" charset="0"/>
              </a:rPr>
              <a:t> </a:t>
            </a:r>
            <a:r>
              <a:rPr lang="en-US" altLang="ja-JP" sz="3200" dirty="0" err="1">
                <a:solidFill>
                  <a:schemeClr val="tx1"/>
                </a:solidFill>
                <a:effectLst/>
                <a:latin typeface="Arial" panose="020B0604020202020204" pitchFamily="34" charset="0"/>
                <a:cs typeface="Arial" panose="020B0604020202020204" pitchFamily="34" charset="0"/>
              </a:rPr>
              <a:t>liệu</a:t>
            </a:r>
            <a:endParaRPr lang="en-US" altLang="ja-JP" sz="3200" dirty="0">
              <a:solidFill>
                <a:schemeClr val="tx1"/>
              </a:solidFill>
              <a:effectLst/>
              <a:latin typeface="Arial" panose="020B0604020202020204" pitchFamily="34" charset="0"/>
              <a:cs typeface="Arial" panose="020B0604020202020204" pitchFamily="34" charset="0"/>
            </a:endParaRPr>
          </a:p>
          <a:p>
            <a:pPr algn="l"/>
            <a:endParaRPr lang="en-US" altLang="ja-JP" sz="4000" dirty="0">
              <a:solidFill>
                <a:srgbClr val="E25365"/>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71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a:solidFill>
                  <a:srgbClr val="FFFFFF"/>
                </a:solidFill>
                <a:latin typeface="Arial" panose="020B0604020202020204" pitchFamily="34" charset="0"/>
                <a:cs typeface="Arial" panose="020B0604020202020204" pitchFamily="34" charset="0"/>
              </a:rPr>
              <a:t>Vấn</a:t>
            </a:r>
            <a:r>
              <a:rPr lang="en-US" altLang="ja-JP" sz="4800" b="1" dirty="0">
                <a:solidFill>
                  <a:srgbClr val="FFFFFF"/>
                </a:solidFill>
                <a:latin typeface="Arial" panose="020B0604020202020204" pitchFamily="34" charset="0"/>
                <a:cs typeface="Arial" panose="020B0604020202020204" pitchFamily="34" charset="0"/>
              </a:rPr>
              <a:t> </a:t>
            </a:r>
            <a:r>
              <a:rPr lang="en-US" altLang="ja-JP" sz="4800" b="1" dirty="0" err="1">
                <a:solidFill>
                  <a:srgbClr val="FFFFFF"/>
                </a:solidFill>
                <a:latin typeface="Arial" panose="020B0604020202020204" pitchFamily="34" charset="0"/>
                <a:cs typeface="Arial" panose="020B0604020202020204" pitchFamily="34" charset="0"/>
              </a:rPr>
              <a:t>đề</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312802" y="1916832"/>
            <a:ext cx="1209524" cy="1990476"/>
          </a:xfrm>
          <a:prstGeom prst="rect">
            <a:avLst/>
          </a:prstGeom>
        </p:spPr>
      </p:pic>
      <p:cxnSp>
        <p:nvCxnSpPr>
          <p:cNvPr id="7" name="Straight Arrow Connector 6"/>
          <p:cNvCxnSpPr/>
          <p:nvPr/>
        </p:nvCxnSpPr>
        <p:spPr>
          <a:xfrm>
            <a:off x="2051720" y="2348880"/>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03648" y="1628800"/>
            <a:ext cx="4608512" cy="886124"/>
          </a:xfrm>
          <a:prstGeom prst="rect">
            <a:avLst/>
          </a:prstGeom>
          <a:noFill/>
          <a:ln>
            <a:solidFill>
              <a:schemeClr val="tx2">
                <a:lumMod val="40000"/>
                <a:lumOff val="6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kumimoji="1" lang="en-US" sz="2400" dirty="0" smtClean="0">
                <a:ln w="0"/>
                <a:solidFill>
                  <a:schemeClr val="bg1">
                    <a:lumMod val="90000"/>
                  </a:schemeClr>
                </a:solidFill>
              </a:rPr>
              <a:t>comga</a:t>
            </a:r>
            <a:r>
              <a:rPr lang="en-US" sz="2400" dirty="0" smtClean="0">
                <a:ln w="0"/>
                <a:solidFill>
                  <a:schemeClr val="bg1">
                    <a:lumMod val="90000"/>
                  </a:schemeClr>
                </a:solidFill>
              </a:rPr>
              <a:t>.com/</a:t>
            </a:r>
            <a:r>
              <a:rPr lang="en-US" sz="2400" dirty="0" err="1" smtClean="0">
                <a:ln w="0"/>
                <a:solidFill>
                  <a:schemeClr val="bg1">
                    <a:lumMod val="90000"/>
                  </a:schemeClr>
                </a:solidFill>
              </a:rPr>
              <a:t>api</a:t>
            </a:r>
            <a:r>
              <a:rPr lang="en-US" sz="2400" dirty="0" smtClean="0">
                <a:ln w="0"/>
                <a:solidFill>
                  <a:schemeClr val="bg1">
                    <a:lumMod val="90000"/>
                  </a:schemeClr>
                </a:solidFill>
              </a:rPr>
              <a:t>/</a:t>
            </a:r>
            <a:r>
              <a:rPr lang="en-US" sz="2400" dirty="0" smtClean="0">
                <a:ln w="0"/>
                <a:solidFill>
                  <a:schemeClr val="tx1"/>
                </a:solidFill>
              </a:rPr>
              <a:t>v1/</a:t>
            </a:r>
            <a:r>
              <a:rPr lang="en-US" sz="2400" dirty="0" smtClean="0">
                <a:ln w="0"/>
                <a:solidFill>
                  <a:srgbClr val="FF0000"/>
                </a:solidFill>
              </a:rPr>
              <a:t>foods/1</a:t>
            </a:r>
            <a:endParaRPr kumimoji="1" lang="en-US" sz="2400" dirty="0">
              <a:ln w="0"/>
              <a:solidFill>
                <a:srgbClr val="FF0000"/>
              </a:solidFill>
            </a:endParaRPr>
          </a:p>
        </p:txBody>
      </p:sp>
      <p:pic>
        <p:nvPicPr>
          <p:cNvPr id="9" name="Picture 8"/>
          <p:cNvPicPr>
            <a:picLocks noChangeAspect="1"/>
          </p:cNvPicPr>
          <p:nvPr/>
        </p:nvPicPr>
        <p:blipFill rotWithShape="1">
          <a:blip r:embed="rId5"/>
          <a:srcRect b="-1235"/>
          <a:stretch/>
        </p:blipFill>
        <p:spPr>
          <a:xfrm>
            <a:off x="3522189" y="2422359"/>
            <a:ext cx="371429" cy="241036"/>
          </a:xfrm>
          <a:prstGeom prst="rect">
            <a:avLst/>
          </a:prstGeom>
        </p:spPr>
      </p:pic>
      <p:cxnSp>
        <p:nvCxnSpPr>
          <p:cNvPr id="11" name="Straight Arrow Connector 10"/>
          <p:cNvCxnSpPr/>
          <p:nvPr/>
        </p:nvCxnSpPr>
        <p:spPr>
          <a:xfrm flipH="1">
            <a:off x="2051720" y="2708920"/>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stretch>
            <a:fillRect/>
          </a:stretch>
        </p:blipFill>
        <p:spPr>
          <a:xfrm>
            <a:off x="5749466" y="1764451"/>
            <a:ext cx="3342857" cy="2295238"/>
          </a:xfrm>
          <a:prstGeom prst="rect">
            <a:avLst/>
          </a:prstGeom>
        </p:spPr>
      </p:pic>
      <p:pic>
        <p:nvPicPr>
          <p:cNvPr id="32" name="Picture 31"/>
          <p:cNvPicPr>
            <a:picLocks noChangeAspect="1"/>
          </p:cNvPicPr>
          <p:nvPr/>
        </p:nvPicPr>
        <p:blipFill>
          <a:blip r:embed="rId7"/>
          <a:stretch>
            <a:fillRect/>
          </a:stretch>
        </p:blipFill>
        <p:spPr>
          <a:xfrm>
            <a:off x="2051720" y="2815785"/>
            <a:ext cx="3704762" cy="2533333"/>
          </a:xfrm>
          <a:prstGeom prst="rect">
            <a:avLst/>
          </a:prstGeom>
        </p:spPr>
      </p:pic>
    </p:spTree>
    <p:extLst>
      <p:ext uri="{BB962C8B-B14F-4D97-AF65-F5344CB8AC3E}">
        <p14:creationId xmlns:p14="http://schemas.microsoft.com/office/powerpoint/2010/main" val="26443309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xmlns=""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a:solidFill>
                  <a:srgbClr val="FFFFFF"/>
                </a:solidFill>
                <a:latin typeface="Arial" panose="020B0604020202020204" pitchFamily="34" charset="0"/>
                <a:cs typeface="Arial" panose="020B0604020202020204" pitchFamily="34" charset="0"/>
              </a:rPr>
              <a:t>Vấn</a:t>
            </a:r>
            <a:r>
              <a:rPr lang="en-US" altLang="ja-JP" sz="4800" b="1" dirty="0">
                <a:solidFill>
                  <a:srgbClr val="FFFFFF"/>
                </a:solidFill>
                <a:latin typeface="Arial" panose="020B0604020202020204" pitchFamily="34" charset="0"/>
                <a:cs typeface="Arial" panose="020B0604020202020204" pitchFamily="34" charset="0"/>
              </a:rPr>
              <a:t> </a:t>
            </a:r>
            <a:r>
              <a:rPr lang="en-US" altLang="ja-JP" sz="4800" b="1" dirty="0" err="1">
                <a:solidFill>
                  <a:srgbClr val="FFFFFF"/>
                </a:solidFill>
                <a:latin typeface="Arial" panose="020B0604020202020204" pitchFamily="34" charset="0"/>
                <a:cs typeface="Arial" panose="020B0604020202020204" pitchFamily="34" charset="0"/>
              </a:rPr>
              <a:t>đề</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4"/>
          <a:stretch>
            <a:fillRect/>
          </a:stretch>
        </p:blipFill>
        <p:spPr>
          <a:xfrm>
            <a:off x="312802" y="1916832"/>
            <a:ext cx="1209524" cy="1990476"/>
          </a:xfrm>
          <a:prstGeom prst="rect">
            <a:avLst/>
          </a:prstGeom>
        </p:spPr>
      </p:pic>
      <p:cxnSp>
        <p:nvCxnSpPr>
          <p:cNvPr id="7" name="Straight Arrow Connector 6"/>
          <p:cNvCxnSpPr/>
          <p:nvPr/>
        </p:nvCxnSpPr>
        <p:spPr>
          <a:xfrm>
            <a:off x="2051720" y="2348880"/>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03648" y="1628800"/>
            <a:ext cx="4608512" cy="886124"/>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ln w="0"/>
                <a:solidFill>
                  <a:schemeClr val="tx1"/>
                </a:solidFill>
                <a:effectLst>
                  <a:outerShdw blurRad="38100" dist="19050" dir="2700000" algn="tl" rotWithShape="0">
                    <a:schemeClr val="dk1">
                      <a:alpha val="40000"/>
                    </a:schemeClr>
                  </a:outerShdw>
                </a:effectLst>
              </a:rPr>
              <a:t>.../v1/foods/1/</a:t>
            </a:r>
            <a:r>
              <a:rPr lang="en-US" sz="2400" dirty="0" smtClean="0">
                <a:ln w="0"/>
                <a:solidFill>
                  <a:srgbClr val="FF0000"/>
                </a:solidFill>
                <a:effectLst>
                  <a:outerShdw blurRad="38100" dist="19050" dir="2700000" algn="tl" rotWithShape="0">
                    <a:schemeClr val="dk1">
                      <a:alpha val="40000"/>
                    </a:schemeClr>
                  </a:outerShdw>
                </a:effectLst>
              </a:rPr>
              <a:t>drinks</a:t>
            </a:r>
            <a:endParaRPr kumimoji="1" lang="en-US" sz="2400" dirty="0">
              <a:ln w="0"/>
              <a:solidFill>
                <a:srgbClr val="FF0000"/>
              </a:solidFill>
              <a:effectLst>
                <a:outerShdw blurRad="38100" dist="19050" dir="2700000" algn="tl" rotWithShape="0">
                  <a:schemeClr val="dk1">
                    <a:alpha val="40000"/>
                  </a:schemeClr>
                </a:outerShdw>
              </a:effectLst>
            </a:endParaRPr>
          </a:p>
        </p:txBody>
      </p:sp>
      <p:pic>
        <p:nvPicPr>
          <p:cNvPr id="9" name="Picture 8"/>
          <p:cNvPicPr>
            <a:picLocks noChangeAspect="1"/>
          </p:cNvPicPr>
          <p:nvPr/>
        </p:nvPicPr>
        <p:blipFill rotWithShape="1">
          <a:blip r:embed="rId5"/>
          <a:srcRect b="-1235"/>
          <a:stretch/>
        </p:blipFill>
        <p:spPr>
          <a:xfrm>
            <a:off x="3522189" y="2422359"/>
            <a:ext cx="371429" cy="241036"/>
          </a:xfrm>
          <a:prstGeom prst="rect">
            <a:avLst/>
          </a:prstGeom>
        </p:spPr>
      </p:pic>
      <p:cxnSp>
        <p:nvCxnSpPr>
          <p:cNvPr id="11" name="Straight Arrow Connector 10"/>
          <p:cNvCxnSpPr/>
          <p:nvPr/>
        </p:nvCxnSpPr>
        <p:spPr>
          <a:xfrm flipH="1">
            <a:off x="2051720" y="2708920"/>
            <a:ext cx="316835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a:stretch>
            <a:fillRect/>
          </a:stretch>
        </p:blipFill>
        <p:spPr>
          <a:xfrm>
            <a:off x="5749466" y="1764451"/>
            <a:ext cx="3342857" cy="2295238"/>
          </a:xfrm>
          <a:prstGeom prst="rect">
            <a:avLst/>
          </a:prstGeom>
        </p:spPr>
      </p:pic>
      <p:pic>
        <p:nvPicPr>
          <p:cNvPr id="10" name="Picture 9"/>
          <p:cNvPicPr>
            <a:picLocks noChangeAspect="1"/>
          </p:cNvPicPr>
          <p:nvPr/>
        </p:nvPicPr>
        <p:blipFill>
          <a:blip r:embed="rId7"/>
          <a:stretch>
            <a:fillRect/>
          </a:stretch>
        </p:blipFill>
        <p:spPr>
          <a:xfrm>
            <a:off x="1884769" y="2865883"/>
            <a:ext cx="3600000" cy="3371429"/>
          </a:xfrm>
          <a:prstGeom prst="rect">
            <a:avLst/>
          </a:prstGeom>
        </p:spPr>
      </p:pic>
    </p:spTree>
    <p:extLst>
      <p:ext uri="{BB962C8B-B14F-4D97-AF65-F5344CB8AC3E}">
        <p14:creationId xmlns:p14="http://schemas.microsoft.com/office/powerpoint/2010/main" val="21294985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2.xml.rels><?xml version="1.0" encoding="UTF-8" standalone="yes"?>
<Relationships xmlns="http://schemas.openxmlformats.org/package/2006/relationships"><Relationship Id="rId1" Type="http://schemas.openxmlformats.org/officeDocument/2006/relationships/image" Target="../media/image11.jpg"/></Relationships>
</file>

<file path=ppt/theme/_rels/theme17.xml.rels><?xml version="1.0" encoding="UTF-8" standalone="yes"?>
<Relationships xmlns="http://schemas.openxmlformats.org/package/2006/relationships"><Relationship Id="rId1" Type="http://schemas.openxmlformats.org/officeDocument/2006/relationships/image" Target="../media/image11.jpg"/></Relationships>
</file>

<file path=ppt/theme/_rels/theme7.xml.rels><?xml version="1.0" encoding="UTF-8" standalone="yes"?>
<Relationships xmlns="http://schemas.openxmlformats.org/package/2006/relationships"><Relationship Id="rId1" Type="http://schemas.openxmlformats.org/officeDocument/2006/relationships/image" Target="../media/image11.jp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eme1">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1_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eme2">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7">
  <a:themeElements>
    <a:clrScheme name="Custom 78">
      <a:dk1>
        <a:srgbClr val="2D2015"/>
      </a:dk1>
      <a:lt1>
        <a:srgbClr val="FFFFFF"/>
      </a:lt1>
      <a:dk2>
        <a:srgbClr val="523E26"/>
      </a:dk2>
      <a:lt2>
        <a:srgbClr val="E9D683"/>
      </a:lt2>
      <a:accent1>
        <a:srgbClr val="E19023"/>
      </a:accent1>
      <a:accent2>
        <a:srgbClr val="7AAC54"/>
      </a:accent2>
      <a:accent3>
        <a:srgbClr val="B3AFAC"/>
      </a:accent3>
      <a:accent4>
        <a:srgbClr val="AE7C52"/>
      </a:accent4>
      <a:accent5>
        <a:srgbClr val="EEC6AC"/>
      </a:accent5>
      <a:accent6>
        <a:srgbClr val="6E9B4B"/>
      </a:accent6>
      <a:hlink>
        <a:srgbClr val="E9D683"/>
      </a:hlink>
      <a:folHlink>
        <a:srgbClr val="E9D68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Horizon">
  <a:themeElements>
    <a:clrScheme name="Dark-custom">
      <a:dk1>
        <a:srgbClr val="2D313D"/>
      </a:dk1>
      <a:lt1>
        <a:srgbClr val="2D313D"/>
      </a:lt1>
      <a:dk2>
        <a:srgbClr val="2D313D"/>
      </a:dk2>
      <a:lt2>
        <a:srgbClr val="2D313D"/>
      </a:lt2>
      <a:accent1>
        <a:srgbClr val="E2AF32"/>
      </a:accent1>
      <a:accent2>
        <a:srgbClr val="1B75A8"/>
      </a:accent2>
      <a:accent3>
        <a:srgbClr val="E25365"/>
      </a:accent3>
      <a:accent4>
        <a:srgbClr val="7030A0"/>
      </a:accent4>
      <a:accent5>
        <a:srgbClr val="58788F"/>
      </a:accent5>
      <a:accent6>
        <a:srgbClr val="25A982"/>
      </a:accent6>
      <a:hlink>
        <a:srgbClr val="5F5F5F"/>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6.xml><?xml version="1.0" encoding="utf-8"?>
<a:theme xmlns:a="http://schemas.openxmlformats.org/drawingml/2006/main" name="Aldebara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Aldebaran - Contents without Title and Footer">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8284</TotalTime>
  <Words>2079</Words>
  <Application>Microsoft Office PowerPoint</Application>
  <PresentationFormat>On-screen Show (4:3)</PresentationFormat>
  <Paragraphs>220</Paragraphs>
  <Slides>39</Slides>
  <Notes>38</Notes>
  <HiddenSlides>7</HiddenSlides>
  <MMClips>1</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39</vt:i4>
      </vt:variant>
    </vt:vector>
  </HeadingPairs>
  <TitlesOfParts>
    <vt:vector size="67" baseType="lpstr">
      <vt:lpstr>MS PGothic</vt:lpstr>
      <vt:lpstr>Arial</vt:lpstr>
      <vt:lpstr>Arial Narrow</vt:lpstr>
      <vt:lpstr>Bebas Neue Bold</vt:lpstr>
      <vt:lpstr>Bebas Neue Regular</vt:lpstr>
      <vt:lpstr>Calibri</vt:lpstr>
      <vt:lpstr>HGｺﾞｼｯｸM</vt:lpstr>
      <vt:lpstr>Open Sans</vt:lpstr>
      <vt:lpstr>Roboto</vt:lpstr>
      <vt:lpstr>Spica Neue</vt:lpstr>
      <vt:lpstr>Times New Roman</vt:lpstr>
      <vt:lpstr>Custom Design</vt:lpstr>
      <vt:lpstr>Theme7</vt:lpstr>
      <vt:lpstr>2_Office Theme</vt:lpstr>
      <vt:lpstr>3_Office Theme</vt:lpstr>
      <vt:lpstr>Horizon</vt:lpstr>
      <vt:lpstr>Aldebaran</vt:lpstr>
      <vt:lpstr>Aldebaran - Contents without Title and Footer</vt:lpstr>
      <vt:lpstr>Aldebaran - Left Title without Footer</vt:lpstr>
      <vt:lpstr>Aldebaran - Right Title without Footer</vt:lpstr>
      <vt:lpstr>Aldebaran - Free Title Position</vt:lpstr>
      <vt:lpstr>Aldebaran - Contents without Footer</vt:lpstr>
      <vt:lpstr>Theme1</vt:lpstr>
      <vt:lpstr>1_Aldebaran - Left Title without Footer</vt:lpstr>
      <vt:lpstr>1_Aldebaran - Right Title without Footer</vt:lpstr>
      <vt:lpstr>1_Aldebaran - Free Title Position</vt:lpstr>
      <vt:lpstr>1_Aldebaran - Contents without Footer</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Học graphql có giúp bạn tăng lương?</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User</cp:lastModifiedBy>
  <cp:revision>494</cp:revision>
  <dcterms:created xsi:type="dcterms:W3CDTF">2016-04-12T07:06:41Z</dcterms:created>
  <dcterms:modified xsi:type="dcterms:W3CDTF">2019-03-10T13:01:44Z</dcterms:modified>
</cp:coreProperties>
</file>